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7" r:id="rId3"/>
    <p:sldId id="284" r:id="rId4"/>
    <p:sldId id="260" r:id="rId5"/>
    <p:sldId id="268" r:id="rId6"/>
    <p:sldId id="285" r:id="rId7"/>
    <p:sldId id="263" r:id="rId8"/>
    <p:sldId id="273" r:id="rId9"/>
    <p:sldId id="271" r:id="rId10"/>
    <p:sldId id="270" r:id="rId11"/>
    <p:sldId id="274" r:id="rId12"/>
    <p:sldId id="280" r:id="rId13"/>
    <p:sldId id="281" r:id="rId14"/>
    <p:sldId id="282" r:id="rId15"/>
    <p:sldId id="262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0"/>
    <a:srgbClr val="A7A167"/>
    <a:srgbClr val="B09C5F"/>
    <a:srgbClr val="9AA05E"/>
    <a:srgbClr val="CFC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2005-AA90-4E0C-9324-867C3DA1C6F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FA7-B5FA-4445-AF39-0A6E49BC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678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NGÔN NGỮ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– 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1371600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2505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 nhau đi trên đường</a:t>
            </a:r>
          </a:p>
        </p:txBody>
      </p:sp>
    </p:spTree>
    <p:extLst>
      <p:ext uri="{BB962C8B-B14F-4D97-AF65-F5344CB8AC3E}">
        <p14:creationId xmlns:p14="http://schemas.microsoft.com/office/powerpoint/2010/main" val="2728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9709" y="2743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  <p:extLst>
      <p:ext uri="{BB962C8B-B14F-4D97-AF65-F5344CB8AC3E}">
        <p14:creationId xmlns:p14="http://schemas.microsoft.com/office/powerpoint/2010/main" val="3803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Mời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-13855"/>
            <a:ext cx="9144000" cy="6837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828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320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32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theo hiệu lệnh của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cô,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tay về phía nào thì phía đó đọc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314" y="2667000"/>
            <a:ext cx="7483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nhận xét và chuyển hoạt động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905000"/>
            <a:ext cx="5791200" cy="3046988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#9Slide04 SFU Garamond Bold" panose="00000700000000000000" pitchFamily="2" charset="0"/>
                <a:cs typeface="#9Slide03 Arima Madurai Black" panose="00000A00000000000000" pitchFamily="2" charset="0"/>
              </a:rPr>
              <a:t>KẾT THÚC</a:t>
            </a:r>
          </a:p>
          <a:p>
            <a:pPr algn="ctr"/>
            <a:r>
              <a:rPr lang="en-US" sz="440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 trong những bài học tiếp theo.</a:t>
            </a:r>
            <a:endParaRPr lang="en-US" sz="440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1. Kiến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thức: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nhớ tên bài thơ, tên tác giả.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Hiểu từ khó: "óng ánh".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Cảm nhận được vẻ đẹp của ông mặt trời.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Kỹ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năng: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trả lời được các câu hỏi của cô.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Đọc thuộc lòng bài thơ, bước đầu đọc diễn cảm.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3.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Thái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độ: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- Giáo dục trẻ yêu thiên nhiên.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2133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 của cô</a:t>
            </a:r>
          </a:p>
          <a:p>
            <a:pPr marL="457200" indent="-45720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Bảng tương tác, que chỉ</a:t>
            </a:r>
          </a:p>
          <a:p>
            <a:pPr marL="457200" indent="-45720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 phù hợp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que chỉ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Đồ dùng của trẻ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>
              <a:buFontTx/>
              <a:buChar char="-"/>
            </a:pP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vẽ,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135" y="1295400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đích, yêu cầu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514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 bài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vẽ,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71160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 cho trẻ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</a:p>
          <a:p>
            <a:pPr algn="ctr"/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đọc lần 1: Kết hợp cử chỉ, điệu bộ</a:t>
            </a:r>
          </a:p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758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69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Dắt nhau đi trên đường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059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71271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329</Words>
  <Application>Microsoft Office PowerPoint</Application>
  <PresentationFormat>On-screen Show (4:3)</PresentationFormat>
  <Paragraphs>56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Arima Madurai Black</vt:lpstr>
      <vt:lpstr>#9Slide04 SFU Garamond Bold</vt:lpstr>
      <vt:lpstr>Arial</vt:lpstr>
      <vt:lpstr>Calibri</vt:lpstr>
      <vt:lpstr>Times New Roman</vt:lpstr>
      <vt:lpstr>Office Theme</vt:lpstr>
      <vt:lpstr>PowerPoint Presentation</vt:lpstr>
      <vt:lpstr>I. Mục đích, yêu cầu</vt:lpstr>
      <vt:lpstr>PowerPoint Presentation</vt:lpstr>
      <vt:lpstr>II. Chuẩn bị</vt:lpstr>
      <vt:lpstr>Ổn định,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Techsi.vn</cp:lastModifiedBy>
  <cp:revision>64</cp:revision>
  <dcterms:created xsi:type="dcterms:W3CDTF">2018-12-28T04:46:11Z</dcterms:created>
  <dcterms:modified xsi:type="dcterms:W3CDTF">2023-07-19T17:45:48Z</dcterms:modified>
</cp:coreProperties>
</file>