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67" r:id="rId5"/>
    <p:sldId id="268" r:id="rId6"/>
    <p:sldId id="265"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36D"/>
    <a:srgbClr val="006600"/>
    <a:srgbClr val="CC6600"/>
    <a:srgbClr val="FF9900"/>
    <a:srgbClr val="CC3300"/>
    <a:srgbClr val="FFFF00"/>
    <a:srgbClr val="FFFA00"/>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95459412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61289433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41133926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800577584"/>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C9D6B-284D-4C60-B1A2-52DE0C2DF0C0}"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47449825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C9D6B-284D-4C60-B1A2-52DE0C2DF0C0}"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6170681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C9D6B-284D-4C60-B1A2-52DE0C2DF0C0}"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76751383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C9D6B-284D-4C60-B1A2-52DE0C2DF0C0}"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6880064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C9D6B-284D-4C60-B1A2-52DE0C2DF0C0}"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24275047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15207964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52184059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5C9D6B-284D-4C60-B1A2-52DE0C2DF0C0}" type="datetimeFigureOut">
              <a:rPr lang="en-US" smtClean="0"/>
              <a:t>12/30/2023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57FF73-76CE-4D47-80C4-1685254B17D4}" type="slidenum">
              <a:rPr lang="en-US" smtClean="0"/>
              <a:t>‹#›</a:t>
            </a:fld>
            <a:endParaRPr lang="en-US"/>
          </a:p>
        </p:txBody>
      </p:sp>
    </p:spTree>
    <p:extLst>
      <p:ext uri="{BB962C8B-B14F-4D97-AF65-F5344CB8AC3E}">
        <p14:creationId xmlns:p14="http://schemas.microsoft.com/office/powerpoint/2010/main" val="6580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microsoft.com/office/2007/relationships/hdphoto" Target="../media/hdphoto9.wdp"/><Relationship Id="rId4" Type="http://schemas.microsoft.com/office/2007/relationships/hdphoto" Target="../media/hdphoto7.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597" y="0"/>
            <a:ext cx="4114800" cy="646331"/>
          </a:xfrm>
          <a:prstGeom prst="rect">
            <a:avLst/>
          </a:prstGeom>
          <a:noFill/>
        </p:spPr>
        <p:txBody>
          <a:bodyPr wrap="square" rtlCol="0">
            <a:spAutoFit/>
          </a:bodyPr>
          <a:lstStyle/>
          <a:p>
            <a:pPr algn="ctr"/>
            <a:r>
              <a:rPr lang="en-US" smtClean="0"/>
              <a:t>UBND QUẬN LONG BIÊN</a:t>
            </a:r>
          </a:p>
          <a:p>
            <a:pPr algn="ctr"/>
            <a:r>
              <a:rPr lang="en-US" smtClean="0"/>
              <a:t>TRƯỜNG MẦM NON HOA MỘC LAN</a:t>
            </a:r>
            <a:endParaRPr lang="en-US"/>
          </a:p>
        </p:txBody>
      </p:sp>
      <p:sp>
        <p:nvSpPr>
          <p:cNvPr id="3" name="Rectangle 2"/>
          <p:cNvSpPr/>
          <p:nvPr/>
        </p:nvSpPr>
        <p:spPr>
          <a:xfrm>
            <a:off x="1859749" y="2266950"/>
            <a:ext cx="5424498" cy="523220"/>
          </a:xfrm>
          <a:prstGeom prst="rect">
            <a:avLst/>
          </a:prstGeom>
          <a:noFill/>
        </p:spPr>
        <p:txBody>
          <a:bodyPr wrap="none" lIns="91440" tIns="45720" rIns="91440" bIns="45720">
            <a:prstTxWarp prst="textArchUp">
              <a:avLst/>
            </a:prstTxWarp>
            <a:spAutoFit/>
          </a:bodyPr>
          <a:lstStyle/>
          <a:p>
            <a:pPr algn="ctr"/>
            <a:r>
              <a:rPr lang="en-US" sz="2800" b="1" smtClean="0">
                <a:ln w="12700" cmpd="sng">
                  <a:solidFill>
                    <a:schemeClr val="accent4"/>
                  </a:solidFill>
                  <a:prstDash val="solid"/>
                </a:ln>
                <a:solidFill>
                  <a:srgbClr val="FF0000"/>
                </a:solidFill>
              </a:rPr>
              <a:t>LĨNH VỰC PHÁT TRIỂN NHẬN THỨC</a:t>
            </a:r>
            <a:endParaRPr lang="en-US" sz="2800" b="1" cap="none" spc="0">
              <a:ln w="12700" cmpd="sng">
                <a:solidFill>
                  <a:schemeClr val="accent4"/>
                </a:solidFill>
                <a:prstDash val="solid"/>
              </a:ln>
              <a:solidFill>
                <a:srgbClr val="FF0000"/>
              </a:solidFill>
              <a:effectLst/>
            </a:endParaRPr>
          </a:p>
        </p:txBody>
      </p:sp>
      <p:sp>
        <p:nvSpPr>
          <p:cNvPr id="4" name="TextBox 3"/>
          <p:cNvSpPr txBox="1"/>
          <p:nvPr/>
        </p:nvSpPr>
        <p:spPr>
          <a:xfrm>
            <a:off x="2285998" y="2571750"/>
            <a:ext cx="4572001" cy="2585323"/>
          </a:xfrm>
          <a:prstGeom prst="rect">
            <a:avLst/>
          </a:prstGeom>
          <a:noFill/>
        </p:spPr>
        <p:txBody>
          <a:bodyPr wrap="square" rtlCol="0">
            <a:spAutoFit/>
          </a:bodyPr>
          <a:lstStyle/>
          <a:p>
            <a:pPr algn="ctr"/>
            <a:r>
              <a:rPr lang="en-US" smtClean="0">
                <a:solidFill>
                  <a:srgbClr val="FF0000"/>
                </a:solidFill>
              </a:rPr>
              <a:t>NBTN: Đồ dùng để ăn – uống</a:t>
            </a:r>
          </a:p>
          <a:p>
            <a:pPr algn="ctr"/>
            <a:r>
              <a:rPr lang="en-US" smtClean="0">
                <a:solidFill>
                  <a:srgbClr val="FF0000"/>
                </a:solidFill>
              </a:rPr>
              <a:t>Lớp: Nhà trẻ D3</a:t>
            </a:r>
          </a:p>
          <a:p>
            <a:pPr algn="ctr"/>
            <a:r>
              <a:rPr lang="en-US" smtClean="0">
                <a:solidFill>
                  <a:srgbClr val="FF0000"/>
                </a:solidFill>
              </a:rPr>
              <a:t>Giáo viên: Nguyễn Thiên Trang</a:t>
            </a:r>
          </a:p>
          <a:p>
            <a:pPr algn="ctr"/>
            <a:endParaRPr lang="en-US">
              <a:solidFill>
                <a:srgbClr val="FF0000"/>
              </a:solidFill>
            </a:endParaRPr>
          </a:p>
          <a:p>
            <a:pPr algn="ctr"/>
            <a:endParaRPr lang="en-US" smtClean="0">
              <a:solidFill>
                <a:srgbClr val="FF0000"/>
              </a:solidFill>
            </a:endParaRPr>
          </a:p>
          <a:p>
            <a:pPr algn="ctr"/>
            <a:endParaRPr lang="en-US">
              <a:solidFill>
                <a:srgbClr val="FF0000"/>
              </a:solidFill>
            </a:endParaRPr>
          </a:p>
          <a:p>
            <a:pPr algn="ctr"/>
            <a:endParaRPr lang="en-US" smtClean="0">
              <a:solidFill>
                <a:srgbClr val="FF0000"/>
              </a:solidFill>
            </a:endParaRPr>
          </a:p>
          <a:p>
            <a:pPr algn="ctr"/>
            <a:endParaRPr lang="en-US">
              <a:solidFill>
                <a:srgbClr val="FF0000"/>
              </a:solidFill>
            </a:endParaRPr>
          </a:p>
          <a:p>
            <a:pPr algn="ctr"/>
            <a:r>
              <a:rPr lang="en-US" smtClean="0">
                <a:solidFill>
                  <a:srgbClr val="FF0000"/>
                </a:solidFill>
              </a:rPr>
              <a:t>Năm học: 2023 - 2024</a:t>
            </a:r>
            <a:endParaRPr lang="en-US">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7" y="714745"/>
            <a:ext cx="1170781" cy="1123950"/>
          </a:xfrm>
          <a:prstGeom prst="rect">
            <a:avLst/>
          </a:prstGeom>
        </p:spPr>
      </p:pic>
    </p:spTree>
    <p:extLst>
      <p:ext uri="{BB962C8B-B14F-4D97-AF65-F5344CB8AC3E}">
        <p14:creationId xmlns:p14="http://schemas.microsoft.com/office/powerpoint/2010/main" val="2123273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125" r="90000"/>
                    </a14:imgEffect>
                  </a14:imgLayer>
                </a14:imgProps>
              </a:ext>
              <a:ext uri="{28A0092B-C50C-407E-A947-70E740481C1C}">
                <a14:useLocalDpi xmlns:a14="http://schemas.microsoft.com/office/drawing/2010/main" val="0"/>
              </a:ext>
            </a:extLst>
          </a:blip>
          <a:srcRect/>
          <a:stretch>
            <a:fillRect/>
          </a:stretch>
        </p:blipFill>
        <p:spPr bwMode="auto">
          <a:xfrm>
            <a:off x="2819400" y="895350"/>
            <a:ext cx="3886200"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47088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28" b="89892" l="0" r="100000"/>
                    </a14:imgEffect>
                  </a14:imgLayer>
                </a14:imgProps>
              </a:ext>
              <a:ext uri="{28A0092B-C50C-407E-A947-70E740481C1C}">
                <a14:useLocalDpi xmlns:a14="http://schemas.microsoft.com/office/drawing/2010/main" val="0"/>
              </a:ext>
            </a:extLst>
          </a:blip>
          <a:srcRect/>
          <a:stretch>
            <a:fillRect/>
          </a:stretch>
        </p:blipFill>
        <p:spPr bwMode="auto">
          <a:xfrm>
            <a:off x="3032051" y="702444"/>
            <a:ext cx="3352800" cy="399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12535" y="4284495"/>
            <a:ext cx="1991832" cy="400110"/>
          </a:xfrm>
          <a:prstGeom prst="rect">
            <a:avLst/>
          </a:prstGeom>
          <a:noFill/>
        </p:spPr>
        <p:txBody>
          <a:bodyPr wrap="square" rtlCol="0">
            <a:spAutoFit/>
          </a:bodyPr>
          <a:lstStyle/>
          <a:p>
            <a:pPr algn="ctr"/>
            <a:r>
              <a:rPr lang="en-US" sz="2000" b="1" smtClean="0"/>
              <a:t>Cái bát màu đỏ</a:t>
            </a:r>
            <a:endParaRPr lang="en-US" sz="2000" b="1"/>
          </a:p>
        </p:txBody>
      </p:sp>
      <p:cxnSp>
        <p:nvCxnSpPr>
          <p:cNvPr id="5" name="Straight Arrow Connector 4"/>
          <p:cNvCxnSpPr/>
          <p:nvPr/>
        </p:nvCxnSpPr>
        <p:spPr>
          <a:xfrm>
            <a:off x="2211571"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23259" y="1683490"/>
            <a:ext cx="1219200" cy="369332"/>
          </a:xfrm>
          <a:prstGeom prst="rect">
            <a:avLst/>
          </a:prstGeom>
          <a:noFill/>
        </p:spPr>
        <p:txBody>
          <a:bodyPr wrap="square" rtlCol="0">
            <a:spAutoFit/>
          </a:bodyPr>
          <a:lstStyle/>
          <a:p>
            <a:pPr algn="ctr"/>
            <a:r>
              <a:rPr lang="en-US" smtClean="0"/>
              <a:t>Miệng bát</a:t>
            </a:r>
            <a:endParaRPr lang="en-US"/>
          </a:p>
        </p:txBody>
      </p:sp>
      <p:cxnSp>
        <p:nvCxnSpPr>
          <p:cNvPr id="12" name="Straight Arrow Connector 11"/>
          <p:cNvCxnSpPr/>
          <p:nvPr/>
        </p:nvCxnSpPr>
        <p:spPr>
          <a:xfrm>
            <a:off x="2211571" y="28765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525771" y="3530084"/>
            <a:ext cx="1219200" cy="369332"/>
          </a:xfrm>
          <a:prstGeom prst="rect">
            <a:avLst/>
          </a:prstGeom>
          <a:noFill/>
        </p:spPr>
        <p:txBody>
          <a:bodyPr wrap="square" rtlCol="0">
            <a:spAutoFit/>
          </a:bodyPr>
          <a:lstStyle/>
          <a:p>
            <a:pPr algn="ctr"/>
            <a:r>
              <a:rPr lang="en-US" smtClean="0"/>
              <a:t>Đế bát</a:t>
            </a:r>
            <a:endParaRPr lang="en-US"/>
          </a:p>
        </p:txBody>
      </p:sp>
      <p:sp>
        <p:nvSpPr>
          <p:cNvPr id="18" name="TextBox 17"/>
          <p:cNvSpPr txBox="1"/>
          <p:nvPr/>
        </p:nvSpPr>
        <p:spPr>
          <a:xfrm>
            <a:off x="914400" y="2691884"/>
            <a:ext cx="1219200" cy="369332"/>
          </a:xfrm>
          <a:prstGeom prst="rect">
            <a:avLst/>
          </a:prstGeom>
          <a:noFill/>
        </p:spPr>
        <p:txBody>
          <a:bodyPr wrap="square" rtlCol="0">
            <a:spAutoFit/>
          </a:bodyPr>
          <a:lstStyle/>
          <a:p>
            <a:pPr algn="ctr"/>
            <a:r>
              <a:rPr lang="en-US" smtClean="0"/>
              <a:t>Thân bát</a:t>
            </a:r>
            <a:endParaRPr lang="en-US"/>
          </a:p>
        </p:txBody>
      </p:sp>
      <p:cxnSp>
        <p:nvCxnSpPr>
          <p:cNvPr id="19" name="Straight Arrow Connector 18"/>
          <p:cNvCxnSpPr/>
          <p:nvPr/>
        </p:nvCxnSpPr>
        <p:spPr>
          <a:xfrm>
            <a:off x="2853070" y="37147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4217571"/>
      </p:ext>
    </p:extLst>
  </p:cSld>
  <p:clrMapOvr>
    <a:masterClrMapping/>
  </p:clrMapOvr>
  <p:transition spd="slow"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31535" y="4284495"/>
            <a:ext cx="2383465" cy="400110"/>
          </a:xfrm>
          <a:prstGeom prst="rect">
            <a:avLst/>
          </a:prstGeom>
          <a:noFill/>
        </p:spPr>
        <p:txBody>
          <a:bodyPr wrap="square" rtlCol="0">
            <a:spAutoFit/>
          </a:bodyPr>
          <a:lstStyle/>
          <a:p>
            <a:pPr algn="ctr"/>
            <a:r>
              <a:rPr lang="en-US" sz="2000" b="1" smtClean="0"/>
              <a:t>Cái cốc màu xanh</a:t>
            </a:r>
            <a:endParaRPr lang="en-US" sz="2000" b="1"/>
          </a:p>
        </p:txBody>
      </p:sp>
      <p:cxnSp>
        <p:nvCxnSpPr>
          <p:cNvPr id="5" name="Straight Arrow Connector 4"/>
          <p:cNvCxnSpPr/>
          <p:nvPr/>
        </p:nvCxnSpPr>
        <p:spPr>
          <a:xfrm>
            <a:off x="2514600"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219200" y="1724322"/>
            <a:ext cx="1219200" cy="369332"/>
          </a:xfrm>
          <a:prstGeom prst="rect">
            <a:avLst/>
          </a:prstGeom>
          <a:noFill/>
        </p:spPr>
        <p:txBody>
          <a:bodyPr wrap="square" rtlCol="0">
            <a:spAutoFit/>
          </a:bodyPr>
          <a:lstStyle/>
          <a:p>
            <a:pPr algn="ctr"/>
            <a:r>
              <a:rPr lang="en-US" smtClean="0"/>
              <a:t>Miệng cốc</a:t>
            </a:r>
            <a:endParaRPr lang="en-US"/>
          </a:p>
        </p:txBody>
      </p:sp>
      <p:cxnSp>
        <p:nvCxnSpPr>
          <p:cNvPr id="12" name="Straight Arrow Connector 11"/>
          <p:cNvCxnSpPr/>
          <p:nvPr/>
        </p:nvCxnSpPr>
        <p:spPr>
          <a:xfrm>
            <a:off x="2003351" y="2691884"/>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096000" y="2691884"/>
            <a:ext cx="1219200" cy="369332"/>
          </a:xfrm>
          <a:prstGeom prst="rect">
            <a:avLst/>
          </a:prstGeom>
          <a:noFill/>
        </p:spPr>
        <p:txBody>
          <a:bodyPr wrap="square" rtlCol="0">
            <a:spAutoFit/>
          </a:bodyPr>
          <a:lstStyle/>
          <a:p>
            <a:pPr algn="ctr"/>
            <a:r>
              <a:rPr lang="en-US" smtClean="0"/>
              <a:t>Thân cốc </a:t>
            </a:r>
            <a:endParaRPr lang="en-US"/>
          </a:p>
        </p:txBody>
      </p:sp>
      <p:sp>
        <p:nvSpPr>
          <p:cNvPr id="18" name="TextBox 17"/>
          <p:cNvSpPr txBox="1"/>
          <p:nvPr/>
        </p:nvSpPr>
        <p:spPr>
          <a:xfrm>
            <a:off x="916171" y="2507218"/>
            <a:ext cx="1219200" cy="369332"/>
          </a:xfrm>
          <a:prstGeom prst="rect">
            <a:avLst/>
          </a:prstGeom>
          <a:noFill/>
        </p:spPr>
        <p:txBody>
          <a:bodyPr wrap="square" rtlCol="0">
            <a:spAutoFit/>
          </a:bodyPr>
          <a:lstStyle/>
          <a:p>
            <a:pPr algn="ctr"/>
            <a:r>
              <a:rPr lang="en-US" smtClean="0"/>
              <a:t>Quai cốc</a:t>
            </a:r>
            <a:endParaRPr lang="en-US"/>
          </a:p>
        </p:txBody>
      </p:sp>
      <p:cxnSp>
        <p:nvCxnSpPr>
          <p:cNvPr id="19" name="Straight Arrow Connector 18"/>
          <p:cNvCxnSpPr/>
          <p:nvPr/>
        </p:nvCxnSpPr>
        <p:spPr>
          <a:xfrm flipH="1" flipV="1">
            <a:off x="5257800" y="2867025"/>
            <a:ext cx="914400" cy="9525"/>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pic>
        <p:nvPicPr>
          <p:cNvPr id="3074" name="Picture 2" descr="Cốc gốm sứ men mát kiểu có quai nhiều màu, nhiều kích thước, dùng uống  nước, trà, cà phê, gốm sứ Bát Tràng cao cấp, an toàn cho sức khỏe người  dùng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00" b="95467" l="400" r="90000"/>
                    </a14:imgEffect>
                  </a14:imgLayer>
                </a14:imgProps>
              </a:ext>
              <a:ext uri="{28A0092B-C50C-407E-A947-70E740481C1C}">
                <a14:useLocalDpi xmlns:a14="http://schemas.microsoft.com/office/drawing/2010/main" val="0"/>
              </a:ext>
            </a:extLst>
          </a:blip>
          <a:srcRect l="26608" t="23826" r="22516" b="24050"/>
          <a:stretch/>
        </p:blipFill>
        <p:spPr bwMode="auto">
          <a:xfrm flipH="1">
            <a:off x="2819400" y="975823"/>
            <a:ext cx="2989414" cy="306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90185"/>
      </p:ext>
    </p:extLst>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6400" y="270391"/>
            <a:ext cx="5486400" cy="369332"/>
          </a:xfrm>
          <a:prstGeom prst="rect">
            <a:avLst/>
          </a:prstGeom>
          <a:noFill/>
        </p:spPr>
        <p:txBody>
          <a:bodyPr wrap="square" rtlCol="0">
            <a:spAutoFit/>
          </a:bodyPr>
          <a:lstStyle/>
          <a:p>
            <a:pPr algn="ctr"/>
            <a:r>
              <a:rPr lang="en-US" b="1" smtClean="0">
                <a:solidFill>
                  <a:srgbClr val="C00000"/>
                </a:solidFill>
              </a:rPr>
              <a:t>CÁC LOẠI ĐỒ DÙNG ĐỂ ĂN – UỐNG</a:t>
            </a:r>
            <a:endParaRPr lang="en-US" b="1">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00350"/>
            <a:ext cx="2076450" cy="2076450"/>
          </a:xfrm>
          <a:prstGeom prst="rect">
            <a:avLst/>
          </a:prstGeom>
        </p:spPr>
      </p:pic>
      <p:pic>
        <p:nvPicPr>
          <p:cNvPr id="5125" name="Picture 5" descr="Cốc inox 304 cao cấp"/>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 b="80000" l="25000" r="81429"/>
                    </a14:imgEffect>
                  </a14:imgLayer>
                </a14:imgProps>
              </a:ext>
              <a:ext uri="{28A0092B-C50C-407E-A947-70E740481C1C}">
                <a14:useLocalDpi xmlns:a14="http://schemas.microsoft.com/office/drawing/2010/main" val="0"/>
              </a:ext>
            </a:extLst>
          </a:blip>
          <a:srcRect/>
          <a:stretch>
            <a:fillRect/>
          </a:stretch>
        </p:blipFill>
        <p:spPr bwMode="auto">
          <a:xfrm>
            <a:off x="514350" y="819150"/>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67" b="90000" l="20000" r="98333"/>
                    </a14:imgEffect>
                  </a14:imgLayer>
                </a14:imgProps>
              </a:ext>
              <a:ext uri="{28A0092B-C50C-407E-A947-70E740481C1C}">
                <a14:useLocalDpi xmlns:a14="http://schemas.microsoft.com/office/drawing/2010/main" val="0"/>
              </a:ext>
            </a:extLst>
          </a:blip>
          <a:srcRect/>
          <a:stretch>
            <a:fillRect/>
          </a:stretch>
        </p:blipFill>
        <p:spPr bwMode="auto">
          <a:xfrm>
            <a:off x="5886450" y="542925"/>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6600" y="771525"/>
            <a:ext cx="2105025" cy="2105025"/>
          </a:xfrm>
          <a:prstGeom prst="rect">
            <a:avLst/>
          </a:prstGeom>
        </p:spPr>
      </p:pic>
      <p:pic>
        <p:nvPicPr>
          <p:cNvPr id="5128" name="Picture 8"/>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389" b="87361" l="5602" r="92454"/>
                    </a14:imgEffect>
                  </a14:imgLayer>
                </a14:imgProps>
              </a:ext>
              <a:ext uri="{28A0092B-C50C-407E-A947-70E740481C1C}">
                <a14:useLocalDpi xmlns:a14="http://schemas.microsoft.com/office/drawing/2010/main" val="0"/>
              </a:ext>
            </a:extLst>
          </a:blip>
          <a:srcRect/>
          <a:stretch>
            <a:fillRect/>
          </a:stretch>
        </p:blipFill>
        <p:spPr bwMode="auto">
          <a:xfrm>
            <a:off x="514350" y="2800350"/>
            <a:ext cx="23241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314575"/>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621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47900" y="514350"/>
            <a:ext cx="4648200" cy="762000"/>
          </a:xfrm>
          <a:prstGeom prst="rect">
            <a:avLst/>
          </a:prstGeom>
          <a:noFill/>
        </p:spPr>
        <p:txBody>
          <a:bodyPr wrap="square" rtlCol="0">
            <a:prstTxWarp prst="textArchUp">
              <a:avLst/>
            </a:prstTxWarp>
            <a:spAutoFit/>
          </a:bodyPr>
          <a:lstStyle/>
          <a:p>
            <a:pPr algn="ct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NHANH TAY NHANH MẮT</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9585" b="84505" l="20927" r="84665"/>
                    </a14:imgEffect>
                    <a14:imgEffect>
                      <a14:colorTemperature colorTemp="8800"/>
                    </a14:imgEffect>
                  </a14:imgLayer>
                </a14:imgProps>
              </a:ext>
            </a:extLst>
          </a:blip>
          <a:stretch>
            <a:fillRect/>
          </a:stretch>
        </p:blipFill>
        <p:spPr>
          <a:xfrm>
            <a:off x="1353219" y="991012"/>
            <a:ext cx="1791616" cy="1791616"/>
          </a:xfrm>
          <a:prstGeom prst="rect">
            <a:avLst/>
          </a:prstGeom>
        </p:spPr>
      </p:pic>
      <p:sp>
        <p:nvSpPr>
          <p:cNvPr id="17" name="Oval 16"/>
          <p:cNvSpPr/>
          <p:nvPr/>
        </p:nvSpPr>
        <p:spPr>
          <a:xfrm>
            <a:off x="6057900" y="2910744"/>
            <a:ext cx="1676400" cy="16512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41759" y="3087430"/>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stretch>
            <a:fillRect/>
          </a:stretch>
        </p:blipFill>
        <p:spPr>
          <a:xfrm>
            <a:off x="4093271" y="1399541"/>
            <a:ext cx="1291627" cy="1291627"/>
          </a:xfrm>
          <a:prstGeom prst="rect">
            <a:avLst/>
          </a:prstGeom>
        </p:spPr>
      </p:pic>
      <p:sp>
        <p:nvSpPr>
          <p:cNvPr id="23" name="Oval 22"/>
          <p:cNvSpPr/>
          <p:nvPr/>
        </p:nvSpPr>
        <p:spPr>
          <a:xfrm>
            <a:off x="4034222" y="1308083"/>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5" descr="data:image/png;base64,iVBORw0KGgoAAAANSUhEUgAAAfQAAAH0CAYAAADL1t+KAAAAAXNSR0IArs4c6QAAIABJREFUeF7svQm0ZlV55/0/e+8zn/MOd6iRqcBiRgQBcQDFEVHUKKBGiASNJCYa9ctkYlq6O53YSbed1Un7dbKS7mXiFNIxUaMmTqgEQQQCJUNRWNRct+48vuOZvvXst0x3f1/nM2BBVR3+d61aRRX3vu/Zv2fX+r/72c/zfxzwiwRIgARIgARI4Lgn4Bz3K+ACSIAESIAESIAEQEHnJ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dSBwD333OMOh0PjeV5+0UUXZXVY09O5Bgr600mb70UCJEACJGAJ3PaF2yZK6FNzLzqriHGSaiVJ2IyDOHDH3WHWN53BA85S94Gw09+x5YpLDhHbjyZAQf/RjPgdJEACJEACR4jAFz/5uctnTHFVxwue11fhRr/V3BCMp7HX9E2QRkh8H4mjEGdFFfayQ1E/v8td7nwmm5v7NoX9/z8IFPQjtEn5MiRAAiRAAv88ga/eemtz30r/poNO9TMrSXjWME2gozFEY20krRRB7CHwXMSeRqINwspB4gBRUSHJy16wsvb1cvrgr538nOc8RM7/ZwIUdO4MEiABEiCBp5TAl/7brZM7usu/urscvKPTTFvFeBuDMELQGEOcNNFII0SBj0bgIvUDRApQVQlfO0Cvj6bjYJ3xESwsf364Z9evb73kEor6/yFiFPSndBvzxUmABEjgmU3gax//+PgdM3O/vA/VO9fSZFxtWI8VV8FrtJDEbTSTFO04Rup6aPguWr6PwGhUKGC0QlkOESiFoNfHZKHQ7vW/0N++++ZTLr9o6plN9v+7ego6dwQJkAAJkMBTQuDWW2/Vux/f++5Hh/2fX223zlgKfeSNBlSSImo0EEUNNKMIrThCyw3Q8l20gxChFkEvobUDpQCDCm6WYbwAxrJqodw/9b6Tzz71z5+Shz6OX5SCfhwHj49OAiRAAscygVv/yx8/56s7H/+D6SR60XDDOqx4LsowRnNsHCaKECQx4jhEO47Q9H1M+CHGwwiJUtAV4BQVPOPAQQUvz5HkBcZh4K12v9D9wb5fOO2yc/cey+t/up+Ngv50E+f7kQAJkMAzhMBv/eZvfeC+leXfXJkYb62mCfpBAB2nGB+fRKkchO2GFfRGEqAVRpgMQ0xEMZpKIygBVQKuqFReItQO/CxDAoVG6Uz1du/5mdPOO+2LzxCU/6JlUtD/RZj4TSRAAiRAAk+EwCf+8ycaX/vBA3+2z+jXdybGsKANyiS1J/M0bsALfCStJsI4QJIGaMQRJpIYk2GMMddDVAKJAlAAVVEh8hyoYQG3zNEwLtSh6Y9sPXHTB5/IM9X9eynodY8w10cCJEACR4HAb//27152x8FDH5uLwnNXGg2sui7cZguF1nCNh/HxcSRJgiAOkTZie0ofE1EPY0x4AVIADQUUGSC6HhigynPoYojQUWiurn1yeO+97z3nyisXjsLyjsm3pKAfk2HhQ5EACZDA8Uvg1o/+ydg35vb+qx1lfvOcHwTLno8sjoEwRuW7Nt0+OTGBphsjjgKkaWIFvRl4GA9jrAsCpMqM7tIP36NXZQFdFfCcEibLMTnI7tAPPHD9liuu2H38kjqyT05BP7I8+WokQAIk8Iwm8IU/+qPooW729rumDrxvPk1On9Uaa9ogjxJkRsNvpCgUkMYJmiZBIwqRyAldhD1w0QoCK+iSVm95AQLHgW+AfJDZ+/TYMyj70sJWHCjvf+iGM1906W3PaOD/y+Ip6NwJJEACJEACR4TAn3/sT89Y8s0rD2l944xyLpytKiwbjTUodB2FoVaoXAPHNfC0QawjhOIOF/n2hD4qjgswJiYzxkOiXETGwANgSsBTDnRVQpUlmkVR+FNz/9XMHvj1rZdeunJEFnCcvwgF/TgPIB+fBEiABI42gT/7vT/YUjbSq7uN6LqVKNyy4vmblrXBMPQxUC6GyiATkxilrZg7ngutNZBV8I1G4BsEvovI04h8g9RohFLpXjiIjYHv6JGQV1L5Lqn3EgkctHNnXs/PfxwLUx/ZeuGFs0ebw9F+fwr60Y4A358ESIAEjlMC/+23//PkWtN7eRVFbxvG0SX9OJrsBgGyIMDA81FqD5XrwdEulB6JuGM0tJG/U/bP9pep4GoFV1XwHQeRo+A5gFs6MHCg4EBcYF25P3dGJ/XI0fCGFdKq7MWD7pewvPBfHtu16/YrrrgiP05x/tiPTUH/sRHyBUiABEjgmUXglltuUc2o+fxeq/nefhReVgb+xizwMQh8DD0fhe+jcn04yoUyHnzjwxgDo0S8HSviSoTck+9RVtCNduDBgQ/YXy6UPZFXVQWlAS0fAFAhENGvYIvlYm2AQY6g6CJy8gOqv/qNYmbm328955np9U5Bf2b9O+RqSYAESODHIvDR3/iNzWV78i2rjeSGtSg9vx+EKFwXhe+iCDyUXgB4LiptRkKuPXjSsiZiLjaucg8ugm40jPGstasyDlwpmHMcBI6GXymYCigqUW5A+eIWB6giQ+zATmJzBkMYx0A5FYxbIdAlgmwItbxyD2bm3771nAsf/rEWehz+MAX9OAwaH5kESIAEjgaBj77/lmcV6xrvXxlrvG058JqDuI2B8VC6LirPBUIRcwMYF46kxI1ri99Ggu5AOSNvdu0quNqMhF0pGFfbP9uKdkcjqBQcsX7VQCmCLj3oqKCyLsaNZ6evlSsdqLyEF7gYmBJ5PkSgNVrGQ9gpbtfLy7+x7qSTbj8anI7We1LQjxZ5vi8JkAAJHEcE/uN7fvX8/tj4r3TGkzcuJ2Gw6vlQYRuF9iF9Zfau3Kba5Z7ctULtui58EXVX7spFzJUVaSXT1rSx9+P68IldBN3Xyp7QvdKx6XbjO/aUXklKvhoiyjOkRYVsagqHHtqOnffdg2effz62XnoJ4vXr0elnGAwy+I6LtvYerKZnPnLC4vStzkUXZccR6if9qBT0J42OP0gCJEACzwwC/+69v35u2Yx+b63RuFImpq3EHoZBBMckUCYAfB/KdwHXs79rZaDN6A7cirpnYIyIuRzPAeNJut3Yk7gIutynyynejkkVQRehLyso10GWD+CZEokGkixDOT2Lh79xG+743OfRLnJrITt+1tk450WX4+TnXAi30UYmxXR5gQ3GWy2npn5l5ZHOf9961dZB3aNFQa97hLk+EiABEvgxCHz4Pb9yQtFM//1qFP7kahiiGwUYhAEy14VyI5tul+I2EXLl+dCusffm2lFwpVrd1QhE6F1l783ld21E8B14hdypa5tyl/R8KKd6qWLH6HfXOCgGa4gMRqfztQ6+fetfYveddyPudtAsMls0N+sY9JptnPLil+DyN7wRfqOFsigQ5iXGlN7ldzq/PjWz/7PnnHPO8MdAccz/KAX9mA8RH5AESIAEjg6BD7/nPY2em75npZm8fyUMxjthgDyMbBGcuL7B9QHPg/JcGBF1+d149j7c1RqRF8A4CkbLiVzB9UemMiLsckeeuq79/571d1e2HU1MZDxH2xY2U+bwqxxto1DMzuB7n/8cFh7ajnilg6TIMViagfYDrDgeZpTCs1/7Wlz66tdgZmUF6zdush8SqsEAAXAoHmYf3nPH7Z+46Oqru0eH5lP/rhT0p54x34EESIAEjksCH/rFD75jPg5+YyEKtqyEPnqej8r3bNFbppStbJciOGMFPbCnc9f1rZBKVTvyAqEfIApCBDI69fApXXuj/5867kjAlYIngq8c+PLf8lnBAfwiR9Mo5NMzmH34IXz/77+C1mCARpHD5Jm9r983Pwe3PY5znv88nPW852PP9CF85atfx6YtJ+GqN16DXLIBXoC801lYV7i/vbAw/Ydbt9Yz/U5BPy7/mfGhSYAESOCpJfChm9+7dbnV/OOlMHzJou9jxXMxcN2RQGqNQjuoAu+woAeHRd21d+aetKuJ05uk0Y1nBd2T07lSqIyywh9oFxG0nZxmXeG0Gom5Kyd6qXYv4eU5WtrB3EOP4MFvfAPFgSm0yhyJU9pU+xIKmHYTW88+Fxde9FzMHJzC33/5y3j4oe/DSxI871WvwIVXvBxojmGYA+ujeKczt/p/bdjQ/txTS+/ovDoF/ehw57uSAAmQwDFL4JZbbjHzi2vvX46SX18Jw1YnCLBmDAaOg0xy5VLJLnfofjAqgvNHgi5341LsZtvUtEHDD21qXdLpvu/D831oT+7SDXwplisNEiNT1QxCEXE9EnSpiHerHGFVwev2MLvtITz4zW8hyYbwhn24yNEtS/ibN+Hsi56LLVu2IF+ax+1/9dfYs+0BuFVhn3PJ0bj82jfj2a+4Ck6jjYWVVYwb/2Hv0MLbN5226Z5jNgBP8sEo6E8SHH+MBEiABOpK4Bdv/vnLV+L49xeC6IJOGGHo+ui7LgZVORJ0T0N5HrQfwXE9mNC3Yj4yi1GjVjVpSyuByPPtRDWbcpdTvVS1e679sxjDxK6LppKCONgqd9c73NpWZoiqCo2swPZvfwePfudO23/u6hJaV1h30ok47cKLMblxE7K1FXz/W7dh5ze/AXd5Aeit2muBeShU6zfjBW++ASdfeAmcOIbKcmzQ+q/nH9j+i8+65Lx9dYohBb1O0eRaSIAESODHJHDLu94V7df+v1uIw3euhUnSMT4KHaBwNTI5oasSRaCtG5xjIlsMZ0TcZeiKVtYJTlLtgZKhKlLkphAYjdgL4MoHASl+k++PAqgkQuC5aDkGESqEYkLjS2ubA6fK4Q0zbPAj7Lv3AfzgnntR9LpotROMb57AeRdcCOMmiHSAR+++E/d+5UvoPv4oJkwB010VXzkMwiYe7+aYvOgFuPqn34lwfNya1BTdhZW02/s3Gzac/FHHkU8o9fiioNcjjlwFCZAACRwRAu/76Xe+dDZJf38h8M/rhjE62kPpGEAGrRiFzDjIA2Wr2yvHh+t6cD3PDl2xZjJaIZS55Y6C6naxNj2LwfIyGlGCjSduxtjG9fDTFJm0ubVSuIGPplTEVw5CoxAF8sHAgUaJGBpub4BGDmTLy+iuLGJsoo3GujY63R5iFaFzcArf+eIXMJzaC710CMXCNKK8QKfbxyBuYEEHOPcVV+GSK1+LaGIca5KyTzyEvcHj2L7nxk3PPb82bnIU9CPyT4AvQgIkQAK1IODc/DPv+Q/zgf9z864b9rwAfd9FZXyUyljBLo2MRRVnOGk5cyF2664XwA9clGWJ0DOIqxyDg1P4wZ13Yf899wCdPnypdl8/gee/+kqc97KXIG80gEYbQRIj1g4CFIhcjdj3EGpt79PdYQmvKhGUlbWFlcJ5xwEKBzBViagzxD/e9nXse/h+xHkPaW8N/flZ9FfWUCgXU4MBJp71LFzzjndhutPDvrlFnHPp89H3Q4QwaC10v72668AvnPaCs75fh+hR0OsQRa6BBEiABI4AgZ99y42ndFvtv1jwvEsWXBddz2Doebay3VEaMu9sJOgeSrkrdzQcx7FGMnEcy2g0uMUA5dIiph54ALv/7u+AtQ6iEsiyDJk2CLeeiudc9Spc9JrXQI2tR5CkiD0HnlMh0g5izyCSyngproOCQQWvLOBUJYySejxjV+rnOYa7duOBb38deWcBYd4F5hdhigq9boGVwRBZmuDV17wB4+vX4au33YYHdzyO1/3kT2Hj+Reh082wXrkYLC7fs9JZ/FNn2LkzzrI9Wy64YOkIoDwqL0FBPyrY+aYkQAIkcOwRuOn6n3ndciP+rwuet3HJeOi4GkPPWBOZSsadQqOQvnBpVxOnNwdIggBVXsJ1NHQlqXYHw+lp3PeVv0N53z+KcTv8wQBV6dgPAtAajUuei9e/62akp52BsNlE4pl/EvTIdRG5PkLpVZeRqsqBW5RwisLeycvJXZVS/d7F/V/+AqrlOXSWpxE6BbwhMOwWyJ0Iq0WF57/y5Tj97NPw6LZ7cMdtX8f87BLGTzkNL7z2rdhw2hnIe0OUDpAhK8q8t9dk5U6/yO91u8Vt3qC7Y8OZZ+469qL0zz8RBf14ihaflQRIgASeQgI3vP3mDy4lyS3zRnkrnodV7aDvahSuQSWOb46k2jVymazmyVzyCmW/h95qDxNpEw0vRFAWqBYWsP3OO7F89z1ANoQe5tCuizKKkA/78M49F1fddBM2XXgx3LSJyNMIlEboGvtLvN9DX+xjYU/qkm7XeW7v5qUS3hkM4Cwv48Gv/R3WDu1D5MsHCkBlGp1OgaHbwgUvvAynnXM6su4SvvnZT2H/w9+Hrw3mejnOefVrce4VL0duZ7e7GGogKzI7Yz2Eg7BwZv2s2OEPii91Z+Y+c/qzT3/8KcR+xF6agn7EUPKFSIAESOD4JfCuq6+OVsdP/OPFKHzbvFFY81ysKYwEXWtbwa4dbQepyNxzGbISqcpaq+7buQfVwjLG2hN49qmnIa0qPHLnXfjB3XcDS8vwlbbtasNBH4hDnPrSl+Jlb34z3BNPhkoSW/Uunu9xEMJ1pY9dwzcjgY+lxQ2AWxSIKyB0Kqj+AM7qCu77+79FsTyPquwgCSP0uxW8eAxnPu9l2LTlVDiqxMFHH8Adn/5TuKuLKPtDDIIEeutZeMF1b4HZuNF+aOk6BbIKqArALx2ElUJUKDQAJIP822Zh9t0bt5780LEeXQr6sR4hPh8JkAAJPA0Efvr1bzlxpd3+9FIUvHBRK3RcFx3tYCApdqlYlwp2KYwTQZcTuow9dwqbZs87Q+SrXSxPz2K4uIxT1q3D2SefhAfvvBN7tj8CrK0CojZegPbZZ+C5L34JtlzwHOjxcSCKoMUu1gusoIuYi028tLqlnodAXOWkCK4obGubpPRdOU33u7j/a1/F6tQ+hHKtXlaY3Hgizjr/eXDHNsINIlT9NXzrs5/C9He/iUmjMOj2MF9pROdfhKt+9t1Y9DWWnAp9R9sMhNQIqMqBLxX30vjWHWLSeGj1h/8j37vrQ5vPP/PRpyEUT/otKOhPGh1/kARIgATqQ+Ctr3vTszvt8U8thsE5y1qh7/noK8e6w+WS5nZGRXA/FPRCy5xyx9rAxm4AXQJFb4CFqWkM1zrYvH4CG8bbeGzHdizMztm2tomNm7D1nLMxceIJ0HEMHUcwYjDjhlbQIy+yd+QhKiRGI3JHPexSCOdJQZyk3KUFXgrliiGW9+zF4p7dyJYXcOpJJ+Pk004H3AB9Z3Tin97xEG7/y08jnNkPdNdQuAE6URPPftPbcMplL8RilaGrgGGlUElrnqQdCtg7eluMJ++X5RiDKhrd7ieLXds/cMLznjd/rEadgn6sRobPRQIkQAJPI4FrX/sTz+9MTHxyPvC3rCiFgetjKGYyEEOZ0YNI1bkIuFS9S8m5WLjKn2VMaj4s0Eob1up1ZWkBk5PjkD8oBZtuz8sCcZQibTVhXA9+EqFyFdxQfN5TeG44MqSBQqxKpHIyV4Av41eDAL440h0e2uI5BfyqsL3rnZkZbA5Te5Jf7fbgxaH1l0dvDQ/f9nU8ctvX4S7OwCkrrJkQrbPPw2XXvxO9NMbQrZBpjUrMZEt5UMc+r9zdy5JVVcIRP3nHoJXlHX1w6u0nnn7KXz2NYXlCb0VBf0K4+M0kQAIkUE8Cr3/96y9bmxz/9ILrbe57IbqORh/KCl4u/WIicOUo9a6suGrM7z1oT+1RFCFJm1Z4Hc9YoxlrB+uJPUwxun+X6vYosRPYEj/EoMxRNXwkY2NwlKRNRDYfAAAgAElEQVTbUzhFiYbnouFreGUGrUpEUQjPCnoAtyzRCl2YrLAT2cTkzQ536ZaIlEEn66NSBeLYRX9mP77zmb/A/KPbEeU5VoY58skNuPSNb8LG51yChbKA8Q2KqkRZyulcCv8c2+cOpxDTWPv6KEpEECOaPjbCuXWwfdu7j9VTOgW9nv82uSoSIAESeEIEXn/NNZctjY19ZkHrTT2btlYYOCNBz4zIG6ArSb07qOSEDYXhoTnknR66SytAPoQzuQ4nnHIyGuNt5AoI0wSODGOR+3dHCtsArwAeufd+rA27eMEbXgWdyum6gVbUtlXzoXIQOUM0AoUwcrHcWUPQaCFNGvAd1wp4W1rXUGKgc0TKQ9STYjlgICt2hnDVAIu7H8Mdn/wU9PIylmYXMfADPOd1r8PZL305VrUL+D6qMkdZOSjhwibZ5WRuT+g5HFVAFZU9qZvcRTAssKFyZrL9+6859ZxTj0l3OQr6E9ry/GYSIAESqCeBl732J57f3zj+lwvG3ZyZCAOt0S+BoVEYGm3d2aQAbiTooznmYXeIZhhb8RbhHToO0nYTUaM5Gq+qFZJmgnw4tO5vSeHg4I7H8YM77sJJzz4LWy67BPH6dRhL1kNnDoJBjnHfRbE6Dd/kUD7QWrcOTtpEb1hhsjGB0PHQlg8IpkLf9OGLoPe1fR55DnGTK/MOFn6wHXf8xWdQLK8iCFNsPvdcnPnyl8DfsAlza2twowBFkaFyXJTwkcNBoWR9BVz5hRKmrOzrlwMgyIHxUiFcXvrXm08cv+VY3AUU9GMxKnwmEiABEniaCVz++re8YLB58lNLxj154Bj0C6BU4t2u0Teje3D1Q0EXW1ZJdQ8LeDKURexhpT9dizWs3K27kMtoJa5vUYRs0EesDaJhgbv/+gvQBXDlm16H7IQxVHGC1G1DrxUYLxzEwz623/U1rC1MoT2Z4rznXYLxrWchdyPEjUkEboCWDISRKjy/gAcH3sDAVECpATGS08UQq4f24zt/83n0l5aw9ezzcMbFF6EYb6Mn1wD2JK6sVW2lDfLKt+sdVjkcUyJwCtsqZyDp9gCDfom40mjmFdbnxd+s3Pv9G097xUXLT3OIfuTbUdB/JCJ+AwmQAAnUm8Bzn/tct9x67k9l69d9dFXrRuG4yIvKpqMzBeRuNfJPL8vRCd2MUu+RcTHIhhg4FdwkhAlDlNqBckZz0bV2kedDpGFgU+XO8gq2ff5LGB+bwEuufAWW1ifoKYW2P4GxKsBEv8DaY9txz998GqozD9cDGps24YwXvwznvfSVGERNlEGIZrsB5ZRouDLNTdL4CkZS5/KBQ0rc5JPHsI/BwoKtvo9aTVS+j1WnHLneVRUGWR/at7XsGMKg06/QlXt7UyL2gAgOtMxkdwL0BzIoxiDpD3CScr7de/j+60699NLpY21XUNCPtYjweUiABEjgKSYgAt5ub9zoJI0xxwsb3cA/t9dqvn0+dC9ZLHN4KoBSBpUUkjkVBqqQRm87EEXDQSnFYspBVVR2WhpiH7n0rJeVvYc2yrWC7hsfSgrXfM+eeP3BENu+dTuKA1N48WteBZw0gSKJkbhtpLnBWD9Dd8dDePhv/weaeRe6HGIgzm2nno0XXvc2NM95Nkqpkm+EdhhM0wBBBXu37klBm2QVigwKDnzXoMhyK96ZCHie2SsB1/fs3PYChVi+imUNhoXBcrewk9iU5yCNHMRavOslGe9imMNOfkt6PZxSlbcXjz583ZZLLjn0FIfpCb88Bf0JI+MPkAAJkMDxSeDal1/bNJvCk9ubT74h3rj+hSpprx8GYbJQVa1DxdB7vLuG6eVVYCjTVEpbwFZWInxDlGVuzV20HIPlMr0S5zgxmHExNA4yqTqXYjnft4LuVJV1lot8H3k2gO9UiKsKBx5+BNN3fhcTW0/DeZc9F/G69ahMAicrsE5MbPbtxCNf/EuEi3NYZ8XXx6EiwOkvfiUueMM1wIZ16IcugiREohUio+z9vHFK6/LmFFKZXtnnKgzQHea2FU0+YAx6Q5t5cEPf3pfnGNhsQp5pLC7lWOn3bco9ih0EoYYr1weOVMIrpI5CY62LEwe9v/cfeeStJ1922eKxtgso6MdaRPg8JEACJPAUEHjHDe84Nznp5JsbJ21+pW41Ts+DCGUQI49idBwH80WG/d0ODi0soLu0is7SivU2r8oCeZmhzDNrvyr+qEpmpsrZVo+KyUTMpVBOiuAkza4d+X2Udpfst1YV2nFsLVv9osD0Y49h1113Ac0YW88/DxtOPA1xFMDr93Dgwfuw8x++hk2uwjo/hNYellWMLZdejudd+2ZgcgJoJtCusk5yiXi/i8FNIYV3Br4yyLIchaPQQ2VP4/auvKpgKkm3S65BBrKI6A/hOC4GucL8Uh8rqz17vx5GCkFo4Ek/u7TrKYWmA7TWVrFxbfUPzznh5Pc6tqft2PqioB9b8eDTkAAJkMARJ3DT9Tedn5555n/CuvUv7geh0kmKoD0GR+aYpykQeuiXJZazPpbWOjh48CCmpqaxvLxix55Kmh1liazXl4Q7PK1QlJk1kbGpdy29XvLLAMpAS6Gcdu09u+vJ6VlBy1xzZexdetHtor+8gsfu/UdgcRGIYoRawel10N27G5u3noIXXXIJVuYWrOFL7gU44/kvwLoLzoM31kan18PE2Lg99bfEOjbP7HS2wDgYFjkcfRhh6VghLyG/xA1OwRHzGPlc4siHkCGGALrQ2HNoDt1eDuP4iDxJtCuEweEPC9UQLSfHiVXRjw9O/eR5Z5/310c8SEfgBSnoRwAiX4IESIAEjlUCN//kjVudk078D/nkutcNmi2UzTbcZhNB0oTxPERJbA1hpJhNCt+kyO3Q3CwOzcxi78EpLC4sYTAQkxegGGao8hzirWZP6iKVSgxYpGxc7tZHoi5iLoVz8neu68Jox34oCLVrxVLEHf0MjUohX1nBrsd22D7ybHkJ+3ZsxyuveSM2nXKK9XjXfmhHrFZxiEEUIBlroRU2UA4HaMaxHeCii8L+bjxlq+7Fh30oxjCHT+Yi6Jk8HxRUpeCVsBJf6gIDBawA2HlgCmu9EtrxkBixklGIZOqbWyJ0coyXA2zsdx9o7z141ZkvetHBYzHeFPRjMSp8JhIgARI4AgRk4Ep08uZ/XW7Y+NalKAx6aQNoteG1WrZXPA0jxGFkW8uMp23BmKSj55dXMLu4iMf37sPu/fswNzdvC83E47wcDA8XnkmyXare5UGltlyu1a19m21bkzY3R8RW7reNeLFruErD1671axfBNHlux6aqsoAuMjy+bRt+8NCDeNONN8BvpXDiCIMK8KIY4+s3oJeXCIMAqfERGg9aXOm0g0YQIYl9FEWBqsghM9UrObWrUcp86FTIbM+dtlmFoJD7f9gPMDI6dbEosX3vPqz2c9vI7mvfzmGXsa6JLtF2Kqwb9vL1S6u//ILzz//9IxCap+QlKOhPCVa+KAmQAAkcXQLvefWr/XzTKR/IJiY+tJLE0VoUIx9r2TtznTYwNjGJdhihGUdI4wRBOCpoU9rBSneA+dVVHJidxWO7dmP3nr0YDgZQZYlykAHDIapyCDgi/yLlYpkqp3RpBFdwREilb11S72ICI0Y0clK3E80cK5ZG5p9LW9uwh2Yjgc4GePiOu3Fwx6N4/Q1vg0pDqHYDbprYe/kgjO0AFxcaJq/QTBOIubuc/gP5/0aPUvxGoRmIL7yDaiDV+cBAjdrupBBOniEoHBj7cQTINTDbL/HQrp1Y6g9RaccOg5HXa3ra3p2vdyps6Pe/Es/OXX/55ZfPHt3I/vPvTkE/ViPD5yIBEiCBH4PAjddc/xJ9wqY/XA7DcxZdFwOxYR2fsBaoTpxgcnIS42GAiUaKiUYDSRQhClyryb0cWO4PbMX7zn378OiOxzA3NwdkGVRWohoO7Ak4l8S2U43u0m3xmLYFZPIipZzQtbEndS0ndDvzfCTqUjQnQiwCLIVncqoe8zzMPvgoHvzabbj8dVfjxDOfhSINUHiH+9mLCmnatD8rXvCeL3/v2DnokjmQFjXJNMRyp16OBsnExtgit9yI6YxcKZRWyKNK298l8y/ucofWhtj22A4sDXsolNQIGFtsJxaz61BiI6ovTfQGv/zySy99+McIyVP+oxT0pxwx34AESIAEnl4CN77hDa28OfmxTtp4azdNseb76IUhqrSBSsaWpgmazSY2tZpY32xiXatl76NjT2aey/0zsFoAB1fWsHd6Gg89sgN79+5F3u1bO1Q1zG3Ve+b05Sb6nwRdOret8YydLw4oz7cFaSLqxnXhe549rUvqXVLxMq1UsgLZoIuwqODNLuGuL38FzbExvOKqq1A1QiDw4bq+fd6Dh2aw6YSNCMPQ3uGLk5uk6yMdwPN8hHEEZTwY42G81UTRy+x7SNYgN9IjX9lagLCU7nM56wOVBqbmerj3kW3WX15q4OVKoOV5aJc5NkB9/4SyePerr7jiH57eKD7xd6OgP3Fm/AkSIAESOKYJ3PATN5w7nGh9Zt5zz+lGMQZBiEHgI/NDey8dtJpIkgSbJiYw0UiwqdXGWJwgCX34nh0Jjk4JHFztY9/CHB58+FHs2rULw7UuVF5CDwvJqGNQdlE6uTWYkS8pfLOpd1suB2g/sMIup2P5+x+e1F1pZ1PKinxeDBEFPsK8wkYY7Nr2IB6887tobdiA5112GZrjE1hYWMDM3Dx27Hscr3ztVThxyyko+mtY2r8H997+D5jdP431GzfhwktfiAtfcCnSsXEMyhJRIG1vow8PpfTOq3JkdAMHLoyUyNl1HJpewH3334t+vzdyh1MoJ11/bV2lvn6K73/kyitfdvcxHfDDD0dBPx6ixGckARIggSdA4No3/tQ1+brxP14Og/ZsVWHo+kAi8789VJ6HcKyNpJFivN3CeJpaQV/XaGAsaSAOHBQa6JbAdD/H/rkFbNv+CB7ftccKutPPoIaVHTnezVeQi/+5mM1In7dtCxM91yik4VuK5Iwe9YLLiV1rm3qXIjmbbpcUvMxWL0REFdJhAd0b4ND+A9i54zFkcl+vFHwTIEOJiy+7FGeedw5cV+OxBx/Atz57K3DwIFB51gjH2bwZb7zhp/DC17wabiOF4xwuyHM0tKlQOlLFLs5yIugKVVnCqxRm9h3AtnvvRtZZq/yq2Bk7uGOj63/jxMj/5uuuu27vE0B/VL+Vgn5U8fPNSYAESODIE3jTm2/63W6j8ctzxqDjG3SVi0wqv8Wm1fdtG1g81kLabKCdJtjYbGFD2sREs4FGHMpUEvQdYGEI7JmdwUOP7cTOXbuxMr9oT+h+qeGUGfKqi6oq7IxzMVKXqelS9CZfkmp37Ml4VCxnT+mHC+QkhS6FZ649PUuBnGPHq/py0pfXO/zVXVxGZ7mD9a0xrF+/Hkk7tT9XdXv4yz/5I3Qf+kc7lCX1Uyyt9lElEU583iV497/5TZRJYlP1kuKPtQfpopNHcUd1ezIs1fq9t30fu7c9uLBn28PbzNra3rYyX9zYHL/9TTe8aerIR+apfUUK+lPLl69OAiRAAk8rgasvv3pLuXHyE91W4wULxkXHM+hpjVxayTwPpdxhpwnCZorx9ets29pEFI9+xQkaaQwdeMjgYCnPcWhlGTv37ceuPfuwOLOAcphZBzklxjIQ33SpLCtlZilUIe1rI3G3gu6OiuJspZ0Y0BwukJM77h8KuhVzLW1tIuzWUdaOXnW0skLsy+l6WCCNYuvfXnZ7mHt0F77+qT8H5g4gLkuooULQamMBCu1zz8A7b/kQGiefZCep+cZFolz7gcFIFkHj8H/nSHQO0+3s23//w3823Df95RNV9NirfuqNM09rwI7gm1HQjyBMvhQJkAAJHE0C155zrYez0xuGk+MfmXMwsagV1lyNHhwMtbITxyAp7yhA0GjApDEacYL1aYqJNMW6tGHb2IzvIXcUlvMhlgcDTM0vYN/BGczPzKPb6aDsDa2xi4t81EMuafayGA1HEWG3Vu+SY5cCuR/+Pvo7e6et3H/qT5c+cnGQk0I0EXcZvzoMNBxJ1VdAM4ighjKj3EEsQ14GORYf3ImvfOLP4C5No2UMhp0Mpedj1XVx3mtfhVf/zE2IT9hk/dw9EXSIJazMVQN8ra2gB9UQTQxyZ3b2E2uP7fv1K6+88rg7kf+/9xoF/Wj+6+N7kwAJkMARJHD99T97nbdpw79dDvzTp4sMy46DDhws5zl60qPlyR26sYLuJQniZtO2ek0mDYwnEcbjEI0osvfcMgs9Nwa9osBCp4fp+UUsLCxheXEJq0vL6K6uwZXJZnJCLkata04xmm4mX470ftt79JGg27+TiWhSHKdH89KNNzo5i6DLCd2VVjejMQyNFXZ7Bw6F8Si1k97cCoiHBYq90/jyxz+O3tRuBJW0mQVYGWaITjkZb3n/e3DiJRfYlLsY3EiPeiT38I6DQHza5b/ldcohGoPVx51D0z99yYWXfPsIhuGovRQF/aih5xuTAAmQwJEhcO211+p03cmv8zdv+siS0acvSyFc4NuhK92ywtIwQyfLbM91rpRNhcvY0zBJEPge2kGIVhxgIkkw3mygmaZwxWQmCK3H+2o/sx7vS2trWFxcxvT0NBbm5lH2pB+9AIrS2rTIJDYZXyrDUOSrEuMZEemRnZz9so5zSuxhFbTr2ro5HxqBchDIDHKtUYhjnafhRzHKTIauuNbatRoMkToyxjTH3vvvx923fRW9hXmEjRbiyUlsvfgiXHb1a6DHx4AgsB9WxKFu5ExXWkGXOedJAaSDPib7Kx8fHDj4vguuuGLpyETi6L4KBf3o8ue7kwAJkMCPReCmm34ldcaja8vx5q/14mDrmlYYKA0njJArYwW8XwDdqhy5pTlyvz3yWBfhlZaxMTmdN2JMNluYaCZoyvCWIIC4tg/LEp2hzAofojvMsLSyjKnpGczOzmNmagbD/gDZYGjvv+W0XRUF8jxHWYmNqoj5yOtdTu72FC+HdhF0sYj1DBwzOpnLXXlcOdbUpfQ9VK62E9Nsn3qnh8lm097Ti+d7tbyGMC/QmZtBd23Vfug44VmnY/MZz4JpNO11ghTkiXmMZxQ8MxL1UDlIATSzCu1efyaZnbr+7Esv/uqPFYBj6Icp6MdQMPgoJEACJPBECPzc+3/tVHfDiTf1Y/PWQ+Xw1BXfoApCO8pUaanwDuyAEykOK6X325P54qM7bM/VCF3PusO1ogCNKEAa+Ha+uK9HHuwyO1wc22U8ejfP0RURHQwwv7iMhZUV7N03ZU/sSwvzKPOhdXGTIrmiGAn6aNLZqCtd/ruSk7yMUxUxl0yBmMsYhUqGqiiNpNIIHAMld/1GY1CJO1xsi+LcqrIjVof9Dqb37cPM/oO47OKLrePdUr+PeHICJk0wGGZoNhpwCyAWIxut4PoGrnEQawfNSmFsUA4n1vqfc3bsetcFP1GP07nsGwr6E/nXw+8lARIggaeZwC3XXustxZtl/FfY7XXdlWylStPxsLnxxDN6afqzS7550aIqG/3ARZUmtt2syCXjHCFwA5s6174Px/XghyF8P0Dgeoilfc0bDUqRISShpLgdKRwTr/XRyFMrwlohqwCxRZf79F6WY63fw+ogw8ziqp3Itm/fPqwur4xS7U4JpyzszxZlbhvYpHBOxHwk6JUVfntCF5tY17GncelHl1O6DFSRqnf54CH3/eIdH1YK+3Y9ji1bTkGSRNaM5ltf+wbOftbpOPv88+CkMVQUoZL7cj9AQ4dIxZnOEYc6B45nPx8gqQq0swrja8OH1q92bj73+Rfc8TSH8yl9Owr6U4qXL04CJEACT5zAh9/znkYwuWlrsvmUi4Ox9rOdONqswnAMnqezYoi17iA4uLQ4cWB1Zd1CPvCHxkVmNArXs4NR5BQsrWFhKGLuQvuebUWTYrfA85EGib2TllOv/B4GLhJXCshGg1Mkda5lbrgILhQKVMilbVvGkOalTb138gIzna71e5+ansa+/QcxM7dkJ54Zo+wJXXq9y2JUES8+8Fpezwo7bDuZtLhJFbyIt+ON7vYlPR7DWNc5KZqTnw2HFb73nbtw6hmnYcuzTkPgGvxgx2PYs+txXPbKlyHZtBGVjFkNE/iVQctECCoF8awxUjEfyP15jvGqxPp+cXByofN7rYXp/3vrVVcNnnh0jt2foKAfu7Hhk5EACTzDCPz2z//8eNHecLHesO46f9OmF6LV2uCNjTWcMLQjRGW8qXwNhxnmVpawbddOTC8vW3GVFi1He9ZHXbzSZZqZF7pQroIOfbgi5nIq9wOkXoRQBFxVCFwXUeDZkaNyxyxibnu2IUYxo4K2ylG2Yr2QzvOywjDL0SkLLOQF5rodzC+sYWp2Fvun5rGwtIhuv29T8EZLv7r0qQ+APINTqf/tlG5715WSgnd7hC79w4Iud+kyXtUouCUQZsC9370bY5smcfqZZ9pit15nDXff+R1sOet0nPLs8+zAGa08xG6MMRPbAjs7wMWUcL0SqVNgIhuuTKz2//v6qZXfOe/1L5+u2/aioNctolwPCZDAcUngw7/w/ovKzRveka8be321bmKjmZhAGYQIG22bJpeBJLEX2PttlCVWul1s378fj+7bi+nllVFLmuPam1RJqRutR+NQjYIKRtPO5HQu88QTEyLUGpGv7Wk38n1Engg64Mkv8WGXdLWYwxyuUC/lpC6+7DJy1BbZFVitFBYHPXS6uR23uu/gLPYc2I/5xQV0u12gymxvuaTg5R6glGO+CLy8UFXAqQoxYIWR+3QZd+pqeErZ4jjf+s6VtsI9KhW+f/8DiMYbOP3ss2xBX+T5+N7t/wDlubjoZS+G22xZm5s4TNBwA9uelggD5IidUk7n2Vhv+LfByvwvvvhVr9p3XG6SH/HQFPQ6RpVrIgESOG4I3HLLLUYt997YG2v8UneifVG3mTjDVgOm1UbcHkOcNBAZz44MTcRYRbswWtnitAPLy7j/0R3YeXAKpQi9Y+wpWoRf0ttyklVmVE0uIhiIj7sbIHF9BFKEFoyK48SwJfIMQiMmLyPjFRF1KWb7n6f0EVJ7Wi9HE9lWqgoreYHesMBqb4jpxSUcmJ7BwekZzC3OodPpWGtYsVy17nG5iLgUx1W2cE7u1pVTwBxO78uziqAnhYIn7eti0Vo5CEoH27ZtQ3vTJLaedSaKqkQShHj0ngcwGAxw8Usvg9tsIHcNjBfY9YQVMG48tMoC7bIaTGTZ59ud4W9d+urLtx03m+MJPigF/QkC47eTAAmQwJEiIAVv+eTJP91pJO/rtKIzu2NNDFoNOK02wvY4Go2WdXKLXR+p71uhcm0blkI3yzHfz3Df9u148LGdyBwZqiKtaEAsU8YcOa2GNuUuU81cT9sPA1IolxgfgbRxBS5810Hke0jl9O4qBErZu/T/Le0upjSHv8TsRWxdpVCuqxQ6RY7eEOhkOVZ6QyysdbDn0CHsnzqIgzPTGGZ9WyBnPd7lk4CdceYgzyQNn0NZt7lRmt/2pMu880LBhxT2eSjEajYvraBvOu0UnPSsU63jnK8UVg/O2A8KJ53xLDihBxVHyFFYc5wwLzFRVVhXOr2N/fKzrU7vd150zZUPHanYHYuvQ0E/FqPCZyIBEnhGEPi1n/3Am5ai4FfXfPfifiNBMTmBaqwN02whErOUMEE7TpF6HppRgFBS58axd8v9vMBq7uDh3bvx3e8/aC1aK9ezmik/JwNIpPBMTuZG2rbkhG5chMZDakKbag88Dc8dWapKyj0y0spmEEurl3iro7JC61Sj6nTbR344BW8r36XnvaowKBx08hJreYG1QY59c3PYfeAgHt+/F/NLixjmknrXVtC1tKUphSIbWBMaLXPNy9GdvfySzEBUOvCqymYPRLCl8n3n7l1Yd8ImtKU9zZNZac7IAc71EESBzeL7SYSiytGIfERFiYlBhs2F+eb6bvWBF1/zin+s+6aioNc9wlwfCZDAMUngN25856XTSesjK3H04oE4ozWaUOPjcBpN6DhFGDUw0WyjncRoBAGasY8oMDCmtCn3ASp0Sge7pufxzXvuxUHpBfd8m44Og9jeodvCOM/Yu3QRdCmWE1FPvMgWwQW2P1sh8AximUomFe+uQWJ70bX1Px9VvEtxm5yyD9+pl9KfXiFXDoZQyEqFnsxQz0Yp+NnVDqaWFvDYnj3YffAgVlZXbV+7jCt1SvFsF0GXvvXRdDUtQl8U8DDqNw/kxC7tbSLwWj54GPR6PUSNpi3ukxY3+VAQhB48Y0an+7IY/RkVYk9Lv3m2oajuXZfj16564+u+dUxugiP8UBT0IwyUL0cCJEACP4rAh9/2tsZq3PjIgSj5uU6jhUJ6qOMIaLSg4gb8tIkwFhvWFsaSFK3AQyvyEQdiwCInbwd9VBjAwf7VPr76nTuxc+ogcte1VeiBH1mhln5uEXMv8O2pXk7HUlSXeAFCWyDnwRPhlvtzKY4zCrHrIZH0/OHUu5yYfyiYthjd2peMjGJKNXKSk1T/sAKWswqrRYHlosRqlmP77j3Y/vjjmJuftyf7shj1o8v5Ossym2K39+i5CHoOryxhyhy+9W2vEMiAFrGKRYUoCKGUtkIuH06kyK8y0tNeIZHMg+MgchwkYphTFLNjSt2zvtT/9urr3njnj4pHXf4/Bb0ukeQ6SIAEjhsCH7zxnVctJPHvHozic3rNpq1mz2WqWCOFk7bgJSn8OEG7kaIZRpiMfEyEIcYjD4ktFMvhaINVAAs58JW7vov7dzwK6UcXKxexVrWp6CCwI0flVOvIzykzMpUxIVxjEMnUNc+1J/l/MpjRUvkuwu4idcXsRVrIysMp8ZEXu67K/+nXrmWAS4lhpdBXGmslsFKWWOgPsHNqyp7Q1zo9e6oW33cZ4OJIL3u3i9XOmr1LF0OZQE7kgz6qXheurhDJVDRxlbTXKJMAACAASURBVBPvmR+24clzyiAXI9X70l9X2b752NGIKmlNU/Mt7TzYMvrT42X5xauuv37/cbMpjsCDUtCPAES+BAmQAAn8SwlIIdzy2MTH5sPwukNhlPYaDZR+gMIPUKUNqCSFK17qaYxWq4VWFGIyCrE+DrEh8K0XeSCiqLSdprZYiKDfhfseewx9RyOT/nGlbKpaTrG+FNIF/mhsqRZHOB+xF1rjGUnHS2+6q7UttLPV4fI9UvnuuUiNhueIz3oFI6dne6fujPzYpRVNmuS0waAoMHA0BlBYEZtY5WDR3qXP48DcnL1DlxO2rZ4XcZZe9uEQa/0+pg9OYWl6BlVnDS15jjKDLnNUWd8Wxoluy4cBWU8IaWuTZ3JtBbzypCq+GsSlnk4dZ6qtnK+t84PPjm05YdsVV1whn22eUV8U9GdUuLlYEiCBo03gl264YctKGH9yLvCfP5+m6EUpSt9H6YdAEgNpCi9NESSJFfRmEmJdFGFDJIIeoFUBocweVwZdDSwUwFe/+z3c++gj6Er1uJ1mJul1qYYfibqRX76GEvc4z0fgBf+Utpb/L+5skp63vehyKjeOrXpP/NEJXQaiSArclTtu6U+vRqIuc9ArBzbtnmkXvRLoVBV6RmFpUGLP9CwW1latE1wjSREZKbyTEz+QD2X6m8HB/QdwaPduLO/dhygbwpUTu6rgDAcw4jp3uPpdxqj6pdjTiqDrwlPOYujrPbHRdzbc4JuJ1g9e/3M37XBkGswz9IuC/gwNPJdNAiRwdAi85/obL1uJw48thOG5s36EQRyhkAEqYQCkCUycwk1TRM0UjUYDjUgE3cdkGGGdCLpMJTt8au0pYC4Dvn73Xbjv0UfRqUrkjkwv86wxjIi0LYbzDZQrrmk/tH8dCbofBlbw5YQuHwKsmMtJ2FXW570dBvYuPdSOnSHuOeWona2StLsUySmbepeKd5nq1hWvd8fB0DVYHBR4/MCU9X8PgwhjzSaavlTZO/DKAmVWoV9W6K51sHboEA5tfxTZ/oMr5crSUqArmKoI/SJXuird0pHJr04nLtVioN39gevdExn3gUbgPjoeu7uuvvnm7tGJ5rH1rhT0YysefBoSIIGaE3jf9Te+YbGRfHQ+irZMKw+9METpuaj8ADpNRhXuaQNJI7Wn2jTyMOaHVlwnohBNX+xNXTs9TIzID3WH+Np378QDO3+ArriswkFofFu85kvxmDF27ri0etk56CLkvgi6FMuNisuMTGA7fKKX6WRSjCbp91YY2BR8LP3pUAjkPv2wLeyolW0k6FJZLwVynTzH0NV2fOvsahc79u23Q2EaaQsbxpoY9xxEGJnWoBpVxZfDHPnCAhYf+8Hq/LaHP26Wlr7tIVvSxaARVlXboIpLo5YM9KHA+IdC5c29/UMfOFDzbfKklkdBf1LY+EMkQAIk8OQI/MJb3/6mxTT+j/NhdPKCH6MT+CiMQRF6cOIIOooQpQ0rgq0ftqz5PpphgLEkRhzJyNMAkW1dA/YvreCr370L2/fuQa9yUFRAbAKbDpeec2lxEzGXtLsd1OLKKX10MtcyjMXer0sr2WjimXwAkB715PAo1cQW0SlbpObLhwStDlvDio2rg1Luu+2cdTGZKVC6LjoAdk/NWAe7IIzRbrawsd3EZOTaGgAZyyLV7sNKw0gqf2UNg9377t751W+9+4MffPe9T44sf4qCzj1AAiRAAk8jgff+5DvespTG/2na9zcsBRE6noe+q5HL+NMkggpDK+jtRhOtKEHTD9CSPvQwRCOJrXuaF8qgFTGRqbBr6iC+cffd2D0zi6GjURTlqIodFQJl7BhUay4T+FAi6EYK5Xxoz7WCLkVzP+zrtu1gxth0uwi6OMNLcVxiRm1skXIQSBW8Mrb6vJI7dHGRU3J3X9nRqpJtWBgMrHvdwmoHYZJivNHC+maKjY0EDQUEZWYNY6SH3a8U4u4A3qHZv/rexz/3c+/9nffOPo3hqNVbUdBrFU4uhgRI4FgmcMtLbgyGWxv/ajGN3ztjdHygVFgTQTcKWeACSQQnCpGkKVqNNhpBhGYYoyWDWaLA/nJ9OW2PBq/kWYnH9+7F7ffehwNLC6i0QV6U1vtdppXJ71pS3Mazk9pkkIlyPdvGNiqW0/ADOalLQ7hMNxPjmlFxXBxFtqo9MgaxiLxy7MAT+XMg3ydV5jL+XOasKNjxqmtZhsLVOLTcwfce3IbOsECaNjGeptjQamBzq4G27yIoxd9d7GMVvKxAs9NHc3H19x/+5J/86nW33CI28fx6EgQo6E8CGn+EBEiABJ4MgY/90ode7p+w4Q+mUZx538Ep7BfLVD/EUDnWRtWJQ+g4Rpw2EKUJkjBBGidopgni8P9h7zvA7SrLrNfufZ9e7rk9NzcJhAChSdWgNIFIM1GaVAPSQRAVxrkO8qOMIIoyAg4K8yuO6Cg6IzgISIcESEJ6bzc3ye3l1F3/5/1O4oz/6NCSmxD24TnPuck9Z5e1N1nnfb/1rqUwC1dZllibXJJkBFUOCxYvwdI1K1mcKtmfcpQtHoQwaJ08rNu3KqLKZtKJ1DlaUyenNTKS0bX6OJskgqP90+w3OcipKjQiXiJ/DvXqnFLPtpM5Vem0ls4EcsQiIeAGQE0ExgJg+eYeLFy1klza2fHnrBiypoUGU0fK0pj5S8CR2xwHrVpDqxvWghVrbjjksP3uey+4Rp+pIxARenQnRAhECEQI7GIE7p51STLb0Xx6orPtJi4en9I9NozX1q3H6pKDMUlCOfBRJeMVXYNo6FBNiznF2WYMhqYjZlowTI212kmxTgTMcyIqZR+LFi3Gmg3rMVYusrVsTiDvdTAfdFVQWCWsCMqfCZ1a7kTmNEpGVT5rtzPhXP3v6GfmLifX/d0ptY3EcAojdDKgIU94ASpH6+4Bm1PnQx4ugBoHjPkBFndvwoKVK1nHwNQtRuZpXUfG0JE2NRikuudC1q5PhRw6ql7v8GvzPnXMKR9/bRdfir168xGh79WXNzq5CIEIgd2NwA8uvXSfVFvbpYVJk86z8/lsheOxrnsz5q5ahRXDRQwQCSJAVZbgGwZ404Bm2tA0A5ZswFQNxAwLpqVDNwyImoSAWvQIMDQ4hoWL3sKWLVuYNzopziWBYwI3tj4uqcxeVRLrBE0VOhnK1MmbokaleptdVtnPO6r1uvKdPNQlSKR+58nAhUbaSAEvMbc2kQR1lJ1OeesgcRwp7HmMOh6WbFiH+StWwAUH07SRtC0kjTqhJy0dpipDJ8/1IEQDxyM3WnxmxbMvfXb2xbOj9fP3ccNGhP4+wIs+GiEQIRAh8L8h8PANN0xPTWjvyrS3n2TlsjKloY1Vquju7sGCVauwrK8ffWGIER6oqgoquoLQIEJPMEI3JR2WrCOmGizbXLM05vrm8gFq8NHbN4BFixZhuL+PVeWh64GNnW1XsBNRE6FTVS5uF7+xKFWprnb/r9l0tT7atr1S30Ho5PFOojqaTSdDGXolAqf5diJ0iXzVRZ69Jww5eEGIYrWGJevWY+GyZaiS0t40mMAvaRlIkVLf0GArMmwAjZKEdLU2KGzcctMxHzv0oehuen8IRIT+/vCLPh0hECEQIfA/ELh71iytoWPSSQ1TOm5NtrUdpOcy1ANHzfFQrTro3dqHpWvXYuGmjdhSq2CU59j42ogkwFE1qLEkVMVEwopDl3VYksZU7TQ3TsTscj6qfg2bt/Rg1YqVqI2VyD0NcDwoksB83Dmq1BUFHIWyyDIg1sfSmNEMI29aTyeRHCWuKX+u1kn9LksqU7uzljxV5yzRjIxq6o5yZMMqiPXQFIlInxe2K95DlCs1rFizlhE6qdtkVYVhGMzCNqkqSKoqe81wPCaIYkntHfhdZfHKK0694tyh6FZ6fwhEhP7+8Is+HSEQIRAh8BcI3D9rVqwwddppuUmTvmK3NE7RMilAU1gamecFzPJ0eGAYK9euw5trVqB7dBRDoY+iImGYE+CQe1ssDUHVYRk2DFlnAjdVVljQCqWmub6Dcq2C1WvXsHY7XJ+RLO/Term4XbXOsVE1Np5GpjJsfbwuepNEmaWeSLLKvNjrbfh6hc6sYGWVbYONsVF1LteJfEcrn4idza1TcArtV+RY+holqlWrVaxZsw5Lly5lme11IxsJtqIgparIqhpymokcQi9TrvwmHOi+4fSzz94U3UbvH4GI0N8/htEWIgQiBCIEGAL3z5nTUmib+NnGKROvSba0NsqUnqapTM1Nc9q+Xw8lGS2OoHvLVqxYuw4btm3BtlIZRfI/B4+aooCPpxCQ3zqlpSkKdKUed6pTNYwQ5bFRjIyNYtOWrRgdK9UjRimthMJMRJG9EnlTy53WzYnQmeCNFO3b180p3EVUVHAsjlRh6+r0Wif8/wpz2RFVSqReJ/T6kzoCNBpHLfdAJE/3gBG669TQvXY9Vi5dgspo8c9z7QlFQVqSkZUVZES1lAaeVAf6v3jWpeduiG6fnYNAROg7B8doKxECEQJvg0DY1cVzXV3B3grUg5desU9+8oSbGiZ3npFuaY0bqQQ8mgLneQQUOSoIqDlUWVdRc6sYGh3Blu4tWLFuHXoGhzDqBxj0fFRkEZwZg0uVsaGxalmR6rPfOs9X4VR7hvr6u/v7+4pVSAeVXCdP42ou2a9uXwMPwDOCFiSFfSEgUiZCp6p8B6GHglBvubNKvK5230HoTAlPiW0kpNs+xsbW3anNTsEv9BlOgBbU19RDiYPHuRB4OpAqetesw7olS1AbHGXWsbYsIi6r5ZQg9sd47i3b5f4tJtYen33ppYN76/2wO84rIvTdgXq0zwiBDwECz3Y9Kw5MGpjoy9Ih0JSjJEWVVVHeLIHbJAT+iFxx17q9w6uPveiM4Q86HD++6qpp+Y6Ortzkzk/FWhpFJRaHqOiscmYJ4iHPZsMd30HFqaHsVljrfaRvAD1bt6F3aATd/YPYViqyTPMqz8OnmFAKbAEooKVmysrSYn/voz3rVz8x0tfX53ieKmebr3Rk5SaHWt0yh0BV4Ak86M/USpdpXE2WWboaieGo7Q6pXqWTrzu2t+dpLr3uFkdPHpJS7wwIfL0NT0I8Rujbq3OmoGcZ5DTCJiGUfbheFbznQOcClDdtRvfipfD6B4aNAOsNnl8Zl6UlCV5cpHLC/Iuu/8L6D/o13xOPPyL0PfGqRMcUIfABR+CRe+7/SMlQP1k09eM9TZ3Im2aWzVVruqdLSkUTJMfwvYG4X3ul2tvzc3/btteOOfeDKYp6+PKrpxemdHZlO9tmGk2NnByPgVc1Fm/Ko27yQnPa8D34PonZXFS9GkLfB6ouxsZK2NBDqWQeto2MoXd4GKKuoVSq0Lp0kIknVvasX//TtcuW/utT//6rVf/91jhm5mcO4mOx3/mGWhjlQ4yJQJUEcKzFrkLkqIKWoEv11jsJ4zjqACh1QicCZ1X7dkLnuB3r7AokRYEqqexLABE5U8BvX1eXSHjHCbB4FYFTgywG0BUeklMFhofgbu7eVty4+fWwt/+PBjAvJoRrJ7lu37FdXR+6jPLx/F85IvTxRDvaV4TAhwCBO2/5xmcGZPG6cszurMaslGvokC0bhmUhZpjMnzyhGrApwSss+wmeWyIMjz1fXtPzaGlt7Y2TrzmZMkf2+EfXjBlix/RDj8i2t36zbZ/JRyYaC+AsA74swuN4BGS8wonMs5zzAxZGAj+AF3psXpyllDk+ap4LLwzQMzAAl/6eA0YGR8jy1Q0r1fnL5i+69cX5Lz7/xBNP/A9cPnHYJ1JqY+O9flw/e0gIMaoIqNGavSgjYD7uROgKI3RSx5PtayiL4FUi/Xo1ToTOC/Xqm8247Wi1K1TZa8ynnd5XD26pC+UoxY213CFADjwYfAgjDKBXSxBHhlaFGzbfX+zZ8MurbrwxWh8fxzs5IvRxBDvaVYTA3o7Ad7/8DwevqZUfGrGM/SuxGKoxG6Fu1vO9TRPWdm/ypGnD0iWYSghL5JCBAK1UXVrb0H3/2PrNvzzh7NN69mSsvnfuuXaqoWFWYZ99v5hqbton39QM0dLh8hyLEQ1J/k1jZDTYtZ3I2VxX4IMLySGt/ixXHTYuRuvf5PJWJXOYmgtNkMBXa8ue+uV/XHLVHV995X/D4vSPn3pYmE7cWzaUw0Z1CUVq2ZPrnCCD50jgptXX0WmEjQhdlRihU4VOdq8hz7FuAv2M7a9srI3m1gWZCd3Y2BojcjKbqXu/UwSqAR5aECAW+LCdmmsVR1dLQ0N3uZvW/uvsK68s7snXcG88tojQ98arGp1ThMBuQOAXXV3ya4Njt/UAN1RicbFkGAhNC9DNupWpaTBiMVQNMcuGZWiIpy2o8GHzPDKChLjjDvrb+n5fW7PxB0effOyru+E03naX9583pyHd2XhOpr3t2vzESc1qPMayy6mSdcPtXuo8zwia3NN2kDer1Fk6Gb2G8OlVlFB2qfAmGRt9wENM0Su96ze89uRvfn3zDXfeOfdtDwjA6cd/8gQ/Fft62TIPH5NEVGnGXNXhhyJ4WYEk6yyYhSMvd0UCFAUhraWTHzztgEhd4NmXEWqxi5SVLtfJnFXntGZODnESVe1y3byG1vZ5AUatirTrOVnXe0Xt7f9W0R35z9mzZ/vv5Lij9+xcBCJC37l4RluLEPjQInD7ldcdtKxc/FG/pk6vWnEUacbZjEHQVGhkkGKaUDQVkq7Csm1YtgFNkZFPpmDKAvhKCUmRRxOtP/f3v1VctbbL29L91LGzZ+8xld6PLrliYqqz5QtNnR2fS7W2ptVkEoKibx8Vqwv4qeIl0vaD+hgXq9KpOt/xCOrVuR8GrGKuVstszpz3PEhhONyzet1T//bwT2/5u5/c/xfr5W93Y5348Y8fJDQV7vAN+7iyKPGerMKlNXKJKnMVHJE4JbpJf0noNE5HhE6td6rUaZ2dRHE0l07z5ozUEUImkZ4oQZNkVqnrXAjLc5DjBDdbqrxp9Q195bSzTnr27Y4z+v2uQyAi9F2HbbTlCIEPFQJfPP+SW9chuHnQ0MyiZrLWr2TGIShKndBtC4IpQzA0aMkYEpT5LZiwFA2WpcFQBUhwYPgu0mGAXBisGlm88vtKf//PDpk5s393g/nzq68+INPR+bVsZ/updnNBVmMJhBKtMQusuua4urEKkXUQemy9nK1LU/29/V9aovUAROj191E73tYNuGNF6ODWr57/1s8eeeDH9/7j7x/b+l7O9xMnnzxJSqZv83T9DF81JEdW4dN6OpG5TK/1tfNQlpjCnap3IvSQrFuJ0EkAR+I3pe7tTgTOWu48x0JaKD51B6mbCGE5ZbRywht27+CNZ888/k/v5Zijz+w8BCJC33lYRluKEPjQIkBpYgvDsZ/2iPJJw7qGEUlFRZAgGzZ4RYahW9BiFjhTBW9qUJImbDuJ1lgDJBJWGTIsW4OlklDOg+05SLgemgW5e2z56p+WV6+866Ozd19wx6PXXvuRho7OO3KTO4+NNxVYgAqtlyuqub2t7v/Z2KXeUqeccIo+C+rEjbrpC5mvsNeQEsoCqJSKRq34srPkuaf+89bHf/HoH+/705/eV0fiyCOPzMbyrReq+cy1FUUrlBUJjqLApfx0mVrttH4usyQ0qtrJ9IbFrgr11jrzelfq8+cSnaMgQiMbWDbixkEicZwgwkaIRvjDdv9I16UnHPvdD+3NvwedeEToe9DFiA4lQuCDisAXz7mkdXVt9Nd9EKa7iTTCeBI1WUaxRplgIUxFY2vooaFAS8ehpZKAKKEhXUA8ngCvi4w8KLwjrogw/ABG6DPSMKu1UWto9Dtbnn/j3uMuOHNgPDH68YUXqmaucGxu8sRv5Do6Dorl8uA1DaFIIjIBHL+95qYFcxYLTsRdJ29WmdOaNM+j4lYgMatUjineFY6D4LowBcHZsnzZ0088/sTXLvnOna/vzHM7febM0/mGwp2VmNU5omkYUxUmUPREBWEoQ1A0QFOZJa3PB1BlERZZzIocC4JJ2OQhr8ASRFiiBFEQ4As7yB+IBwGaa+7a0iuvn3HBBee8tTOPPdrWe0MgIvT3hlv0qQiBCIH/hsBVs85v38j7j4/q9jQ+n4eYKSCkqMx8FpVKhVmBFotFxDIpNjYFWUauuRmSasLOJGEkLOiagqSiQecALQBsEmeFLnTPRcp1Nwqbeh7sf2vB904+77zR8QD/ny++2LIbGj6V6Wj/Sr5z4lQjk4VsWOyLyI557SCs1mmcScDqBjJE6jSyRm32gIRygc/CSSqlMXCuC1tV4ZYqiAlcX/fCRY/94fFf333ZAw+s2dnnNPPgg3WnUDjLzaS/WEol9h8zDK6qWgg1A5Jk1mflaSxNkSBrEuKmhhyNFRoqbENH3NKR0U0YHA+yyKHFgioZwcFDEIawPRfJgeGFW//40syzL4682Hf29Xsv24sI/b2gFn0mQiBC4C8QuP7UWY0bTeWXI5nM4aARrnwjOMuCFYujoaGBeYCvXbkCa1Ysh1OpIm7HYJCbWjwOI52AnU4iHrcR0zRoHAeDE2DKIiQEUHwHWVFE1vE2jr21+JbfP/Xkz7p2sYXsjy65JBnLJM9smTrtplRb86REYxM4VauPpO0YRxNCOJxP9A3Z5SD5qBvIgIcjAB4PuNx2AZzrwKKgFMdnmeJ8GG5dOW/e93774IMP3fLb327bVbfT0UcfN8FNWGd6DfnL/Uymo2LYqGk6tFgCEo0TGgYMQ2NZ6ynDQpNtI0V/NlSYEg+F0tIApminB6Wn0XcXPgxhOi6SxeKrm/7j6U/PvGD25l11DtF23zkCEaG/c6yid0YIRAj8DQSuP3FWcktcfXiwqfFUp6kRYTYHzrSQSKURjyWRSieQNE0Ut/bijRdexLa1GxFPJqBkUpDiNsxMHLFkAjHbhCGr0AUJOq3dEqn4PhIyB6vmID5SXFxdvvLyQz/+0Zd21cX454svLmRa2z+TaWu+ujB5YruSSELSDfjkqCZIbFabGcMghCuSCxwgeyFEn4fACB1sTZoIPRDq6nYSlbmlEixSiINf9epLL3z9+See+O3NDz00tqvOg7Z74oknJgc5ZUaYb7hZbG87rGrbKKs6SJ2v2TGYpgnbMmBRRS5LaNB0JHUNqkwjahwo5oWeCmkCKFyGLGUDQAwA03WRd2vzV/3+6dNOPPv0KC1tV17Id7jtiNDfIVDR2yIEIgT+NgJzDp4jVTudrr725i/WWpqVIJ2Db9TNZBLJNMyEhbimokkxoVVrWD1vAV5+6SUoqTikmAmjIQ07k4KesGFRZS8bda9wUYAmAApCqE4ZLZQetq3vd+tennf9GZ89Y6e3qX98+eVt6cbGObkpky5ItzQX7EyGBZ7sCDIhoRiReej54IT6z0TsJIKjypzInf5RFWhkjYg99Jj6XRTqCnG/VJ4//7nnv/zkT37yTNef/rTLbVBnnjCzfdSMnYemwhVcc2N+xDRQ0y3IROiWgYSmI26a0DWJrZXnlXpmOY0TKhIPjb7EbCd1WkzwSSvgB5CI0GsOCpy/ZO0Tz5x8zOxPbYz+/9j9CESEvvuvQXQEEQJ7BQLnnXH28cMTJ/zQm9A+Icg1wrUtqEYMUETkmxpA8ZlGpYZJyRjUMrBw7ly88sY8+LIALRWH1ZCDko4jlkoiZidgSBokP4CpKuCCGuKyjHjgwi5VHa6n9182vfLcl3ZmWtcjl1++X6a9/QuZzo5zki0tcS2RAK8qbLyLhG0svITiQV23TmqSBN+tXzrWWt9+FTkErIIVgwBCGECmot11PL9SeX3uMy9dM+PKOfPG44LPOuLEZDVpn8EV8tf4zYX9RywTQ5qOIJ5gFToZx+R0EzFdhaaRPSyPrKQjrsowVPJ/l9jyALXcJTq5MGDGOTsI3a65aAq9tzY998yph50eVejjcU3fbh8Rob8dQtHvIwQiBN4RAjNnzEz7Eyd8h5s86Ty0tMGJJxAaBps5N20DtiKhQVSR4gXEOB4xiccLTz6DjZs3YsipQk3HITfkYGRSiKXSsFQTBi/BIstSBEhoIgSnBtNzkQu5/tH5C2487mNHP/yODu5t3vTLa6/9SKK19dbMpIknWE2NMgWskCELzZgzImf1NvmvUKa5jyDwIPESOOqrhzxcIYBPFSxf92KXAg9yCJghB65YHPBHxp55/rdPfP2k2762ZGcc79ttY86MmWnH1o9z06lbnGx6v5FkDAOqgpKpI4zFoVoxGIqOnGbC0hRIugxNkZAgVbskwpBIw6DAECiEhYPMzj+Ex4g9hBJwiDsOMiPD87Y8/8zMw885Z5fpAN7uXKPf/xcCEaFHd0OEQITATkPglLMuOlHZd79HuM6J2WomBdcyEWgKbNtEyrKQFgUkJIlV6xYAverh5eeew+JlS+HrCtRCnq2rG6k0KJ0tH08xhzKagxbgQ+F9WBxgex5yFedP6//98YvOuOii9xXF+cvrrz8kN3HiHdnOjuPsxkZwtgkoan3kLOTr8+WeD9916uQukKUrGcdQk11i2JE5i8fX/djBeRCI9HwP4mh5a2Xztp88/+tfPzD7+99ft9OA/l82dNVRxxf8mPkppbHpi1xjfuIWkccmIcCoZQKJJDxNh6yaSMYSSAp1K17OlKGqMmJk7Spw9QxzSYYly9B4Aep2pnDovIMAqs8h7bhI9W15bviZp0875LLLRsbj3KJ9/O8IRIQe3SERAhECOw0BSv+KHfiR+9WDpp01lkkjbMyhKgnMLpREcVnThMqzLjwSooRGQYI3OIKFr7+Jt5Yvh2toUHNpSJkUrEwGCSsOTVGhsaqRnqS89mH4PvmHjyS39f/Tkv94/B9m33BD5d2eRFdXF79vsTqjcb9JX2/p7DxaSsTgkwWrbjAHNZ/Ww8kVlWWZ19XsjLxDD2FI9fj2MTWOh+f7EGQBgVcFfB+mKMIfGVm54pXXb1n86qtPXfbAA+NCeNfNOKnNe/t6dQAAIABJREFUM/ULEk2Nl2f22Sc/JAlYOjKIHj6Ak4jDN0xwhgXDtKHKBrJmkhnK+LoMSRWhizSLrkAVBfCej7iqsr+TPJ+13AWJZ8sJmuOjIfBdbcXSe6Z95CNferfYR+/fNQhEhL5rcI22GiHwoUXg5JMvPFA/9MBHuSkdU4q5NPh4DLqsQOFFtl5LY1KSzEENAmRDICfpcPtH8MYbb2Dx6pVwTQNGayN4S4eVSDKRXDYWgyHJ4H2HtYRJkW25HhKl4rpt8+ZdeMoppzz/bgD/xazrNXGy8cmGfSbdHG9uPCzV0MDCTDxKHxPrrXZqrcucxIRu5OpG/1hSY53+Y17s20Vi9DMFlohCCLdUho4Qla19z7/29LO3zPzyl1/iqFc9Do/rTzxxIgzj2lihcVbHtGm5RHsblm3bhmV9vdjsVlEzDfiqAU7TEUskYeg2BMmoK/hNhVm9MiIPAYkDTCJ2CmHhOchhWO+QiAL0kCYOfGTLlQ3BgnkXHjFzZmT5Og7X953sIiL0d4JS9J4IgQiBd4zAjLYZqjRj2g2xww+5vdySh5zJwZANRoIqCeMsA7JG41sBjMBHXtKQF1SMbu3DvLlvYMnGNXBiOvTGPJREDKqpo5DKIk5fBFwPpiggZZisZW+HHpTe/icW/uw3F33+luve0Touub/lOyd/NtXR9vXspI4WMWZB1g2mZKeqe8ecOfNiR53gaA2fHmTduoPQKcO8hgB2zESxfwiS6yOj6ti6eOnj85/601dPv+uOpe8YtPf5xmtOOGU/WNJXzELuxAOOODLVMWUKXFHCqu4tWLpxI6o0kjZ5MgLdQE//ACo1B7xuwZc1pnOoiPUYVUsxIHN1BzxSuosiD4kPoXAhVIQwECIZcogVHccaGHpgbMmbXz7xc58rvc/Djz6+kxCICH0nARltJkIgQuC/EDj4uFNbUocd8jt12tT9+WwGmpUETzPc1L5VFai6ypzhyBVOqTnIBDIaDAtjA0N4/tWXsbhnPcRsHEZDDoIiIW3HkUskEJcVprq2ZAUJU4MRhsgHYf+a3/zholnnnfnvb3cNHr7yylSmoe383JT2G5Ltrc1yKoFAJAIT2Vo5OcDV08XqoSos8nR7OhpLTCNvdgpggQ8idMVU4VYq0PwQStUd2bJo+RNvPvtC1+zv3rni7Y5lZ/3+huM+OT2w5C4lnZgx7cgj7CkHHoCq42LTlq3YsLEHVXDItrRiwv77I9FYQDUAerZsxaqtW9Hn+CiKIsoCh1Ci2X8VuqJCIkEgGeboIrjQg8kTmQMWc+0LEB8u/Vbs2Xrjx2ae8K4S4XbWOUfb+esIRIQe3RkRAhECuwSBA8+YdXzjUUc+qLS2tWq5AkIamSJSF0Q2MqUoEkzbhOh5MGouMrKGjGpgy9bNePWt+VjWvR5aPgUrGYetGYzUG1MkkqOMbo6J7GituhAKqL256MElv3j46mvuvZfCxf/q46dfuH5CbsKEL6Y72s6zmvO2nk4Cqgqf47c7sHN/ziunDdSjT6kqJx1YwJ70d+R6V+d6DzwfIigXkfC4nt5la384//Hf//NpD32/Z5cA+lc2eutJJ00ucfztcjr5yX0/cpA+efqBKFYrWL50BXp7+8iknXUfmjsnYZ8DD0Shs4O106mkXt8/hJdWrMa6kRFUaEQtZiH0AZGXoOtmfX6evoMhgCVwiIUu7KqDZKmywe4tfn7Gacc9NV7nGe3nnSEQEfo7wyl6V4RAhMC7RKCtbYbactK+F8Sn7v9to3OS6Zg2QorllDSI4OD6PqxMko2C2RwP1fcQ53gkTQvdWzbhmVeeR+/oKBqaGxE3bVgatd5TzN0skDhYmoa0YiDnh4hv6Vv06kM/P/maO2/u/muH+ePrrmvLN7TfUZg8aXaypYkX4yagyQho9IyCUmidnCJQSezm181iqBKnV8oK98hMJgwh8jwkih2lyt11IfkOxGp18+rXFtw9/+mXHr7gkR+MW3jMF488stVIZ26qSeJ57dOmxiYdsB+KjoNVa1ZjZGCELRUYWt17vmPffXHgEYchXSgwtzdwHBwOeHPLAF5cvhzrRgbBGSZ46lRwEjTNYEEyIrXbESAuhIj7HmK1yob4SPGu1nLx/qmzZ5MTbPTYgxCICH0PuhjRoUQI7G0ITD/mkxnjwKl36QceeH7YkIdox1nkKNmkekSQhgGP82HQyBofsPZ71jLAuw42rt+A196cy5K/klYCiVgMcdtiFbsQMxixNsgmmjkJ6cHhvkWP/duRl37lytX/P4b/ct1XGxomtn4x09Z2bbKpWVQSNnyV3N9EBB6Jvbj6MwyY+K0uePPh0cw5ETupwMkNLqAVdoGN0ZHDilguQx8dW7LuzTe/sfj15U/MfuBb46Jkp/O75YiPNyoJ4ypHki7KtLXkmjs7EAgcNmzYhOHhYVhk7yqpGB4bRbapEVMPPQSd+0+FSTa2ikzKAJQDoMQDczdtxQurl2PD0BAgKFBkDRJZ1HL1cTULIezQLcY9Z1XSqfwgWa3+67GzZ7+viNe97T7fU84nIvQ95UpExxEhsJcisP9Jn5qsT5/+iLHPPodJmSyg6JBFjbWCx5waBFWGSEEsImBwHJTQhxaC2b6+9PILGOrtR8ww0VRoYOSuxC3o2SRrDWdEDRM1C3Zvf++qZ586+vLLL/qLNd0fX3ddPD1xyhfa9pl8S7KpYCgxGz4vMYMUtmYe1AmdrZMHZNPKsVazT65ovo9Q4EDL6XWjtABCAMiUTlJzIY2W3lzz/Is3rXn5mRdnP/bYuFWr1x1zTEPSil2hJ5KXViU+3z55MlOod/f0oFauQZFltnTAVPqajkQ+i6mHHoypBx0AxbTY0gH1I3yeB2XF0beQl9ZtwPNvzsMo+7zGsCVTGZMTHBvhesutPWs7lUfOPv/sl/fS23SvOK2I0PeKyxidRITAno3AlONOnpY+5KAfWBMnHePGbAS6yea9JVlFqVph6nJTN1gmN818S0EIReQwNtyPhfNeR8LSYRsm0uk0VAoTyWSgKQqkkEOHFUNzyRlY8MTvT//ylZe8SEh0dXWZpmy2FIdGDj/hpE/cXpjQmK+FHrSYjTAUEBR9xM04eLio1sqsKmfe7AhZNChZvNJDoBlzzwELWAt9cFUHqh8OjmzqfmLJsy/cdfJtX5s/nsh3zZgRF+34HMmyrx3znUJjxwQEdBauC8dxELi0rk8hMgJTrXOSjIn7TsF+B01H26SJbL7edX0WMkNG8pQlQwP8fZUq/v2JJ7ds6N60QZVlOalbI36ptC0uq6vj8F/SBLx6xkUXDY/nuUb7evcIRIT+7jGLPhEhECHwHhDY99gTp8anH3CXNbHzhCCZ5MqiBFHXEZJQjhPIgIw1v2VJYB7iJMaSQx9rli9BcXgQmWQC8VQaRsxGMpMFL0lQJRltdgLZUjWY/8env7R14/qfW/F4S66h8KlCNnvs/Jdfys048rC2KVNaIMocZE2FCgVciYNAkWiiiwDu9hQ1Dp7nIfCpKK9X7TWnAlPXmKqdq1ahB+jbsGTpAy8/+eT9F99337gmjHUdfLBuNbV/uiaLXb4itVvZFEJJYWp7IvLA89lxMyLnONLDwYonsO/0AzB1//2RaSiwLy3UfeAFAS4V6tR64IFyzcWzzzzzyNLFC+81ArlfsqSxLMfVZl95ZdRafw/3+u76SETouwv5aL8RAh9CBNqPOmlyaurkb9oT2meGqZQwqikImaJaYJUjGaFTdCcZnAjMcU1AZWgAq5YtQb4hC920YSTiSObzEFUNsqAhb8egFsew+LXXXnKqxTWZhoaDG1ua920rNHJr3ngTqltBZ1MG7Y0FVmXrnIyYEINTq4BTA/i8xypamjuH40EmQ1eOZy1rXhFQLpeYU5pUrS1d9uyLtyx6fsGzlz02Ps5vO26R733yk4ovKrMDTbvVkYRJgmVAtU1UQ66uwHfrywWkK2BkTiTPcyi0tOKQIz6CjkmTIGk6m7EnZzgSxbHOO/OnBzg3GJ774stXfOQTxzz6Ibwt95pTjgh9r7mU0YlECHwwEOg49KPN8UkTr7AnTbmsnEomKrIKiDJTY7MZ8O3ObFIYsrQ1mQ+xZtUK2Ik4y/BWYybi2QaYsTg4QWUCMIyOYMPa5VANPcjk0nwqmUE+HkOWF9G/ZiWk8ghakglkqF0vaoiJJgSBg8tV4IT1STdadxbdACrFhQYh/O2t9sCpIRwrv/7Wsy/cuOGtt1676Cc/oaXncX1877TTjhMM6+4ix00TDBWiaaAaBKzjQN9DfM9j1fmOeFcKiKHfTdp3KqYfeiiyjU0IKPVt+5z9DkInbg9rLjg3XPzWcy+ffcCpxy4e1xOLdrZTEYgIfafCGW0sQiBC4J0gMHXqDFOckD/DmLzv7Y4Va+ZtE6GqwOP5umiLgk1Iuea5ECUeWwb7mfGJnc1CiZkw40lYyQwCQWFCubBawvDANsTjcZimwbzjY6KMifE4cpKA4oY1qG7tQVsui0IsATHgWScAYY0FrVD+CqvSPYpG9SGTAM6tQXb8sLitd+6bzzw356Svf33ReNm4/ncMf3DGGUd7qvKtmsgfqdhxcETiggBRkVl5Tev/nlPPcaWxM1pPl2QZiWwa+x90MDqnTIERT7AUOOqEsFE88qenP5N6v1IFRit/eOPZl8875JyZ/e/k+kXv2TMRiAh9z7wu0VFFCHwoEJj6iTOPVZpb7tGy6X0cTZZqAg9eliHwJEajRLMANd/DmOeiwgGJ5maQUl0yDEgWZa3rsMgrXuDgVEowdZXNiKucCEsQkZElTEzGEXOrGN2wjlXyjYk4MrEEpCCAQd7lgc/a0KRudwMXEhcylb1arZVH1qz79bwn//iNmXfdtXx3XJDvnHrqEZym3RaY2icCVYGoGRA0etUgKwqrzKmrwQRxZHwT8qg5DkzbQsuEDkybPh3phhxrt1OmO1Xonu/VB/V4ZnQLzvECdPffwU1sunV3nGO0z52HQEToOw/LaEsRAhEC7wGBaUecPE3PJL8RxIzjfFPTOUNn1XiNcsd5AWU3gCPycFUVajYLMW6B1034kgjJMpFIJZG0bVCLnrK73VIFmiDB4Ph6TGvoMVK3QxeDq1dCqjlozqRgizJSvAqJmceEcClFTQQUHnD7B1De2PPoG7/7/c1nj7P4bQeEd5944lQzk7ltNPA/JcZtQbQtuDwHzbQQiyXYbDx1MkjVXqu5jNDJHKfmOoinM5gydV9M6OyEZplM3U72tuRe65EeQCQRIuW/+hDcYOvom0tOjx1xyGvv4fJFH9mDEIgIfQ+6GNGhRAh8WBE44IAjGu1s6lwuGT+vpkqdVU5QqzwPX1LgiwpCRYOQSMI1dHimDiEZQ5kMT1IJJBIJZFNJaJToBqA6WoTKi0xUJ/gBkrKAvK6hxTKgVUroX7sKXLWIydlGNMoWdGrzkx8qH0JWRHC1KtbPW/DgkhdevONz3/72uGSY///X/YfHn9rJ28bNjiZ/FjHTcBUJUBWYySQMy4QsKsw+lypzKrx3EDotG7ieh3Quj/0O2B+pXI7NoguizATtvk/z9gEkSYDvUoq7C7Fae2n9Cy9/uv2UU7Z+WO+/veW8I0LfW65kdB4RAnsBAscedexUmPqVRVX6WJEX2gJFF6AYPqdYemBacAwTRUNBkInBzGaQTiWQyWQYsdGjKdfAAlVGBvohi/WZdoPnYQYBGk0N7ZYJb6AXpS09SAQBJidysCUZAsWHSjxrtS95+ZWfrnnlta9e8K1vbdwdkH7nmGMarHT+cl9XryqLfFJOJ8GbOnyZvO8txBIpGKrBiJzWy2kNnYi8VCohDDlwooC29gloam+FGU9A03XUts+nkwqerbELIqvuKeS9vG7TbUZnR9fuONdonzsXgYjQdy6e0dYiBCIEdgICH/3oCe2wrX2GfC4MTVst+sKJg4H3STeZajE7WmFPbkcin6fitR6iwgtwiKhEEdlsGrIoYbB3G6WqwJYVaCEHM/DQahnIazLKWzdhYNkKTLUSmNrehqrg141rVA3r5s3/xWu/euLqz/3w27074VTe1Sa+M2NG3LaS50vpxE3Dbq1ZTqcBUwNv6JApMjZJor96hS6K1EIPGbE7lSp4ScbIyAgj8LbOiSg0NkIxTAj0PpbmXverp3l1jox0CLfy2NKtCxfNavjoR8ct6vVdARK9+V0hEBH6u4IrenOEQITAeCNw1KcuttY71ZOGTe1mq3PSwfkDpyLW2gTFsqDwIsrlCnhRRtWpoVwtoVAoIJtKYbC3D2HVhUqe5JRs7lSRlIHOfBJiZRS9C+Zj4JW5Lxyz/35K2+TOQi6fbcroNgnLnHVPP/ePr//rk9+c/dh942as0jVjhtgWz57GmdodVUnqDA0NctyGT7nkFpF5ii0vMC92ToBMKn2Atd5pcbxcqWJweAjZhjxaWtuRSKcgyjITwYk0n77dvpajnxzyieMcbO6+Z/XvV3yt85qT/2ZK3Xhf72h/7x2BiNDfO3bRJyMEIgTGAYH9TzjfGErolxmTJ/595oBpttHYgEBTmGAOAXms0+w6Dzfw4foOWx+OmyYsVQHKHmpjZUjgIXMhJK+CvCGhQReQGBvF5j88edvw6rX/OmHKFOuQg6Z/u6XQeJRNVfFoZejN3/z7pWtefvrx2Y89Ru7tu/zxg5NOPdrMZf6xJvCHu5IMK5dBlRLPTAM6ZcGnkrBtm7XUOY5nmgESttHYnqEZWL5yBSDwaJ8wEelcFoZpMkc4J/Ag83VCDxwXPLXbaUF9rLR6dP7Cc2Of+OjcXX5y0Q7GBYGI0McF5mgnEQIRAv8dgSOOmKVBqySVQJR43gmHaq7rDBerqupU33jjjfKO904/ZlbGa8vOVved8hV76pRGqZBFjRfhBZTVLcGhmXFBBu+CubuFfIhqrcTMaAqULObzqI1V4DoBVB4Q/SpMr4RGCZgii760avk5J51z/i9of0/ecffEydOn/qqxrW1/KZMBBoY2/ulnPz/t2K5bFuzqq/fAmWceqsYSt48F3nGCZXNGJgMa4aN583g6hXg6XRfDaSobP6M1c6rMZcoxVxQUh4tYv2kj8vk8WtraYScTLLCFYl8F+uITesyXPnRq4FieOx+4GzY+uOoPb9w49cooOW1XX9/x2n5E6OOFdLSfCIEIAZx66qyWRMfE4wvTp32moX1Cp8YrckMmy7uVor9s0eJ1q5cvequ/Z2vv0MjY+sGKMxrrnHi03TnpHK2zPe8n4qjIElxwbFSLXNFqnofQ86F5EkioTrGnIRwIvMfG2BKSDYkTUCnXENSqsHkPsWoF1uC24fTwyMPiiiX/cOl3vjO449L8241f3W+/Iw69u3XfyYfJ6Uyssmz1i7988OGzPvcvP9xl6+n3zzxripQwvuQr8merkqhpqRSkWBzFmgMjFkM2n0MynYIgS6zipiqczp2elm7Ac10sXLAIsUQcra3tiCeT7OeQw58JndtunlO3lWMWt2u3LVx4bv7oo1+Nbsu9B4GI0PeeaxmdSYTAHo3A5y+84kB1yoR7xdbmo8V8A8RYAqadREwxkFJVpDQFlZERvPDy8/jT3NfcnnKx1D794Ljd0gIlkUKJZqiJzOX6CJYXeEyZTuvBukPe7wE8OODlEAHvwK2VoXMqTMVg41oolmHXqkgMDw1oa9d+y161+cHrf3LP/0gQ+4+bbso3HHDgnfseetD5SjzuP/fzX82ace1Vv94V4N4/c2baSKevq/HcnIrIZ4xsDoGhogaeCdpSmQySiTTMmM2qcmaAQz73ssBiUlVBweZN3djYvRmdnZ1obGxkc+eKptJqRD0OljCjpDiWqRoCjuMN9Wz90dply754yMyZf+6G7Irzi7Y5vghEhD6+eEd7ixD4UCIw58I5U+RJ7fd6zYXjqpYNJV2Anc9D0Ayk7Dhs34ctCjBVASvXbsAfXnkZizduQOu0A2A25FmOd80P6mNZvIDA9+G6DvNj1wQeQtkH57oQJB5OUIEbVFi+ejBWgSXIsAQNRq0Gfuu2Hm1z99fa1q965LIHHqj7pf6Vx7/deGO27aAD7px+2OHHd69YOfc/f/Wrz13y0ENjO/vi/eScC84NNPnrvip3kHEMHzNB6jSav4+lU8hmszANG5qmQSAjHUkCJ3KsnU6tdqdUwaK33kI6lUUml0WuoZGNtjlBCJ5c9+iLj+9BEojUqToPgVJ55abFS85tOfro13f2+UTb270IRIS+e/GP9h4hsNcj8KVPXWz17ZP9vtNaOM/LZ/nQTMIws8jlC+A1HjFDQ0zmoQkiRF7ASLGMNd392Ng/iNWbt6HQ2Y6qAjicB04S4Vc96D612Hn4QZUlqPF+CIEKUJ/iT2vgQh9aGEIslaEWK0gHIdJVZxm3af0dTuj8tKura3vW2N+G/2dz5qSPOuqocxOWpT356KN3z37ssfqw+056PPLZiw+pWMq3qyL3MUpOMxIJuDyPqh8ww5yGpiYYtgVV0xiR04NeVU1h6+FUra9atQIDff2Y0DoBbR0d4ES1biQjU/gsebXXn9S7kGkDNcf1Nm66r/ulV77cftFF4x4ys5OgizbzNxCICD26NSIEIgR2KQJXfPbzRw5NbHik3NrQ4WUyCPUYEloGDfkCtJgEXRNhiIAqCJAEGVUP6B/1MFxx0TM4gqWbViPenIES11AskgucDLXKI6TIUJFDEDoIKZzE8xm5k0e7FHjQKAp1tIiM6yE+WnqZ37jp21/+5q2/ebcBK11dXfw7+QLwbkB86LTPNou5zM3DvH8+Zxm2bsfYOJrP8RBVBclsFslsmtLjoBsGarUaU7OTZSvpB2hmvm+wD8tXLmPVe2vzBCSTKciaBd0yQbJ8NpjGyDxk2fKS7wKlypJtc984O3/88YvezfFG7/1gIBAR+gfjOkVHGSHwgUXgklkXnj88semeSnMh6aWz4KwYUlYWDQ0N0EwZuibBljloksQqz4obYrQKFMGjt1rDys3rMVIdgR23oNDIVc2DHEjwah4TwdHaMJE45znM7lUJfciOC71cQbxchdi99Um+Z8s/3HbPba/sCSD++MILVYETvlCR5KsCXZ2gJOMsPIXG7sgchlTtmYYG1jonIZyiqiyohghdkesRs17NwdIVSzFWLaKlpQWN+WbIkoaYFYdAoS1UnouAQ2IDzoeCALznlbwNm7+78Olnug657LK/udywJ2AUHcN7QyAi9PeGW/SpCIEIgXeIwPlnnv+l0QmtXaXGvOZms5ATSaSTGTQ1FCCpCixNhqWK0CSetc1LZQcDNR9FXkCv5yDUVKxZuwKlsVFkzBjEABA4GT6to1drkEQeIpGhU4XsubDI7rVchTVarErbBp6urFh387ce/NaSd3i4u/xtP7v44iN8Wf1eiecPMRtzCEnkR7oACpcxTOQa8qxClw2NubwRgdN6OT0MXWMV+uoVK7Fm/TpkG3NoKBSQSmWgKQYsxQTJ24nQBV1AKfAh8wDvuRCKxRf65s2/JHvCCat2+UlGO9gtCESEvltgj3YaIfDhQeCcs867ttjecXupocFwsynINFcdt9GQyyMZzzAiVyVAEzg2elat+Rj2AhRlGZtrZZTCgEV9btuwEc7ACOKWDXASW28PKjUIvouADGVqZVieh2TNgdk/tNroHfxxcfn6H/+f/3vPlvFA+/45c2ihW7rsgQf+pnL84TlzWpzAv4NXlDNiuQaNi1kYc10E4KCbpGpPMwMZg9LjVIUROj1UVWXETnPnAwMDWLFiORtLa2xtYSNq8VgClm5Bprg4xuYSiMkd+BA4H0LFXT+2dvUN9rQDd4lafzzwjfbx9ghEhP72GEXviBCIEHgfCJx52tmXlSZM/GaloRD382lIqQQs20A6nUZTpgmaJEIVQ6gUjrI9LWzI8zEqiNjklNFfrbJ2M1fz0L9uA2pjJSiqzt7LlSuQPA9CUIPhuUjUKoHdP7SaX7vpem71W3/s2slCtr8Fw0/P+UJi2omHfamhteWA1195+c6xN9964a85zP3z1Zd9LhCk/6PqZmMim8do4KHseZAUjVXm5PBGXuy8IjPjGDKRoTVyqsrpdXRkBIsWLUKxOMZU7elCHlYszhzkDFmH5FEUrAQIAgLPAa+SiLDsCSOlh1Y//+atnbNP7nsflzL66B6OQEToe/gFig4vQuCDjsApp5331Wpby98Xszk5zGdAgSOarSOdSKIl1wRTVaArHFSBgy6K8IMAA46DoTDEttDHWAiM0nq4FYM/UsTmdRvAByEk14FeqSIGHyQDM8tlaH19zyibe/6u6/aul8cLt1/MmiWnDjv8+imHH3Z9oa05h5rTveTZVx740+9/c99Vv/71wI7juP/qOR2Bon3PjCdPtg0LtTBk1blkGIglE0hnMojF4pBVBbwkMhMZmj2n6pxeK5UKNqxfj56eHhbQks7nYKeTSCTTbCZdFkQWG0u2sJTYElC0qiIiGBhcOrJm3dnJww9/a7wwifazexCICH334B7tNULgQ4HAhaefHh800g8Vc/kzxhIJ+KzlnoYejyOZTKI93wRbVaBKHCQ+gEEtZoFH0fUxHPoY4nhsLpVQ5erJYrIPeKUS+jd2IxgcQDZwkecCJF2vR9zW/7tg3bpvf/M731w9XuD+YtYsQZg49ZRJhx90r53PUTsdqVgcViD09a7d8OwrT//n7d29w9tEXVHVjHW8J3LfMJLxXNyKY3B0DDQHl6L58Vyubu0qK8zeVZJlVpUTmVPcKVXnixcvxupVq9h76cnsXXUd8USCzeUrogRd1eB7HktgY1PolVovevu/iQlt93DMWSZ67M0IRIS+N1/d6NwiBHYzAnPOueLYPkP+4TZdmVRKWODyOUipNLRYCpYVQ3M2i3wyAUWglFCZebDvyPfuGS3C0UxsGiuj1/Pg8TwoCFR2HLg9/ahuWI1CWEW2Wl5rbhu8S+he/7Oue/6n89vsayc6AAAgAElEQVSugiAEuEdvvfXEiQce9E9WMtXGydKf17xFQQDvB3DLpa3r165bsHHD+sGAC4+wUql2TpFQovMJA1iWzdzdaElBMw1G3PSQFYUROj3pd6tWrcKCBQvYHDqlyaVTKSQyafCqClUzoG5/ryiTTzsF1viQqVLvG/yXNa/OvXHimWfuMuvaXYVvtN13j0BE6O8es+gTEQIRAu8Agas/ebUykgnuG9DUT/epgl2KG+AyaQiJNFQ7yQi9JZdDU7YujNNVCXJdA8ZMY/pHS3BkA1urNWwoV+DTyJbvQK06MAZHoA9sg7hx9Xype9Pt3/37v//VOziknfqWX19zzcGJA6Y9YLe2HyRLCgRBQiiIKFXJqc5HGPqA72GgrxdjA0OhwPGcqMqouA5KgQdBkZHPZJFMJFjFTWRN1TitndOoGj1I3T40NIS5c+didHQUmUyGaQ8aCwXIugbZsBEEAQxZYp9jY3wUQsMBQtVdOrJo+fnxI454c6eeeLSxPRaBiND32EsTHViEwAcbgWvPveLQbh73DWjSIUOqiIqtQ0ilISVTUOI5RuiZuImO5maYROaSAFUWICBkcaelShVjDo+KJGP1yChqfIigUkbMcZAZLSI7PDhv7K25N95+443P7w6knuvqutU6YNq1UjqbDsmljpxVOR7FWg2lWhU1t4patQy3WgHn+kyVT/PkpVoFoqohlc2gIZtjRJxKpeqVdeizNjvlm9Mrz3OYP38+Fi9ZCsuy0NzczJYq6P2kgpc1E77rwZRliKKIql+DSup4z+mv9Gz9tjZh8p1Rq3133B27Z58Roe8e3KO9Rgjs9Qh8/tzLvr5VFq4Y1uT0kCygoingEkkoyTS0VA6WHUdMVTC5YwIsQ4ckhNCI2DmKOfXhuQGGSi5gGFjZOwTH86C4VaScKsxNPZukDauv+eoVl/5mdwH55PU3HmftO+U2vanxcF7RUHRdtiZOPurFcgljYyPsSYStigJbSiDHN5qfTybTrNWeSCTY76k6p99rZOtKCnXytrdtbNiwnlXnQQhG4lTJk787jbCZsTg4XmRmPEx7QB0Bqs4l0XP7+x/tXr76pgnHHbdtd+ET7Xf8EYgIffwxj/YYIfBhQIA755wL7qlm0lePqio3CA6jPA/fMCDGk9DTGdjxOOK6gc72NsRiMRamYigCZC6AyKzOgGIlgM/L2NjbD97xEK+WYfT3LnSWLfzKLVdf8cTuBPLZGTPEsUMPP81sbbndbGqcXJMEFIMAZcdFeXQM5WKJBaLQ2jiNh1edKiNzVVaQS2WQS+WgmDp002bhKUTSPLneSfX2OdncvvLKy0zVTuRP7XbLjrGWe8DV19Y5CFAkCWIYQuI58JIAjJXeGF69+tLEUUft8hz33Yl/tO//iUBE6NFdESEQIbDTEbhi1ixz0DTv8vP5OaOqhpFAwIDroSrKEGIWzGwGsUQKKdNGU6GR5X2rigBD5qEKROik1OYxWnbgBTy8ige/dwDcho1zw1XLrr71hi/M3ekH/R43+LMvXP2x+KTOB4R8alKJ5zBSrqA6WoTMCzB1gynOi24FxVoJmm4im86gMZ1lgjjFsBGSYYwoQlEkeI4L09IZ8b/22mtYt24ta70TiZMYTtMN9meqzh3HgamZCH0PAhdCl1XA9TdW1qy9WT/0oJ+/x9OJPvYBRiAi9A/wxYsOPUJgT0Sga9YsuZSKnzBkqLcPGfr+ZS2GEU9Ef8VFEQIEW4eRSyBBnuVWmq0Jk6GKZSgwyVxGDCGjTujD5RrgAlYgYeu8N//ozF9w3W1fvmqPsXHdgf+PLr/qKLkld59rGvu7Ao/QD2Ex8xsJjlPDWGmUlH7INTahpa0VyTi12jVIso6q40Bg9q519zvXq2HjuvVYsGA+q9apMqeQFvaq6aySt+IJ5udOXxgC14MkC1CBQWdz73dH16z8Tua003Z61OueeK9Fx/SXCESEHt0REQIRAjsNgTtP/0yH0lK40knHTtom+Ptsqnmo6SZGPAXbyjWM+CFCQ4NJhJ5JI5+igBYTmYY84rYBXQJMkYNMdqVcPb67NlyCUQoqSx5/4tN3X/W53++0g92JGyLb12HgHCGd+J6aSdqKosHUdMDx4FaqcHwHiWQSHftORkNzE2RZhesH4AKBidlIqU5j4jS2tmb1Srz22qvgQzAhHK2zk/EMG23T9O2GMxJ7L43xCSEHQ9dDjIz8tnvByiubZ35i8048tWhTHyAEIkL/AF2s6FAjBPZkBO4998JpVuuEfwjj1imOpUlVWcBAzcXm4hg2Dpcw4AcYFWWUBBFKIolkPo98rhG6aSDf1AjDVKGo5BgXIs1L8N0KNElDbXAEecjBxqefO/7q2Sc/sydi0DVjhigUmq40mrJ32Y0NgmIY8EMOgh+ib+s2WIaF/fafho4p+8DKJNkaOLXVKWjGrVWZOxwp3Ddu3IjX35iH3t5e5DJpxCyLieFsK846FpIks3hUSVYR+C4MSYbBC0ClunBg7abPp2ccNW9PxCc6pvFBICL08cE52kuEwF6LwN2zZmmSFT8+1tR4i5zOHBbqBgTLhivyGKmV0VssYd3AIDaNjmGbH6IoihDjadjZPBKpLBTTRLaQQzwZg2pKsCQeCbI9rdVgKhrCYglJV0BxwaJrP/Pxw763JwL5/c+cdxCXiv9ILaSnK6kEAlFEzXUx0j8MRVLQ0daBfafth0JzCzhVZravlFRuCAJbNwcXoGfLFsxf8CbWrVsHLgyYmj2XyTCbV9OwWftdFCU2rkZOcmyNHhwJ6rpL6zffYn7k0Ef2RGyiYxo/BCJCHz+soz1FCOx1CHz77LPTdr5wRaLQcKWeSGVDTQOnaOA1DU4Yohy4GKpWsLF/AGu39WFTsYhBigmLJSCT0j3bANm0kSbyKqSh6wpsTUSMA+QggCIIkBwPZiWAubX3NwNd8z49+7HZ/p4E5HfPOqfTyKbv0PKps7i4BV8RWeBKqVTC2PAYJk6YiP33OwATJnZATyQRIiT7FwgCh9B32az5ts2b8dJLL2FLdzebVdcUlYngSCxIRE5r6CSGo/Y8LwpMBW+KCiw/GHb6hx7YuLj79s7zTh7dk3CJjmX8EYgIffwxj/YYIbBXIPBPZ5yRVSZNutooFK4xEglb1E2IkkaD0OAkCRW3hrLvouw56B0eRnf/EDYOjWBzpYKSoYFPZmA0NEO1EkikkmhqIhW3jJgmQQ99GBK5kXNQA8CoeiiUaysWPvrY0ZfdeFn/ngLgfbPOm4yY+RUzl/6smoopviKjAh9jlSpGRsagKCoOmX4Qpu6zHwtfEchrneJgBZE5unHwMLCtF2+8/joWL3wLIs/DtixG3vl8nqnaBUlgVTn9XX1mnQx4ZFi86Cmj5V9sWrHippbTTuvZUzCJjmP3IRAR+u7DPtpzhMAHFoEHZ53fbrQ1XCm3tlzGx2MmhYRoqgVJkEE0RVUkWZyOuhVUnRqKxRIGx4rYNDCE1cPD6JMBn9rtmWZoiTQSiRQKBSIwInQFOhcgvt1khUxmTNdHQ80r9j3z9JGnzz590Z4AHFXmQcz4OzUVO8tKpXRBV+HyPKq+i5FSmVm1FgqNOPzwwzGxYxIMw2BETgYynCjC8x1UayX88T+fwua165lBDB+AKddJ+U/aAknTIavUZq+bz+iqDF1VoAgipJr7QmXdpstTxx23dE/AIzqG3Y9AROi7/xpERxAh8IFC4Ptnnz0109bxNb2QPxnJuBmaVEVqIGW3GHDwnQCcCLihj2JQRblSYRnmxVIFPYMjWD6wDZt4D9V4EkKmFUa6gTmnZTIpJGhGXVNgSxxsvR4bKvr/j703AZOrqtb+333mc2qeq7qmrp5DmAUHrhOKIvNkZ4QQSEggkJAwJRGQlkkQFS7q58UBFFExV0XFe50VFVGmQOZ5HrozdXruqjrT/9m7wv2+61/vTaCTdHXt5uknCak6Z6/fPp1Ve++13teEYQPRwWEIa9Z8+iMffO99xxvYY+3tOdUf/IwZ9F6uR8J+mnwdgcCyXfQNV2KlRW8t48bhXWecgWw2z1bXVMqNJnP6NTjYh7/+9UWsWbWCVcL7DT8UIrEzc78/yM7JZYOar+hQaVKXCLOa9eka3KK53u7pvTX8nrN+frxZ8PuPHgI8oY+eueAj4QRGPYHHJk87OVTI3BdKZy8QAj6R0FW0YcARqR+3AsFyYZVsltCLjolhoYxisQirbxDD/cPY19u7d+OBfeZ6ZyjdbXghxPPQY2lEI3GmFpdKxFhCD9KVqK6wc2YVgGY5CBWHEN6956evPfGrifO+NK90vGDRZC75/DcTn+caJRELKT4fGwpN4PS7u7sbw2UT/kAAp73rXWge14ZoNM62zekXcVz09Q1gzZpV+MtLLzB1OIXIEImEoMfPkrkoKezcXFIVJgera1Q+VoBPkaATobe4v/uh/o2bHytcc03xeHHg9x19BHhCH31zwkfECYxKAl+Zft2Z4Wz2IT0d/wjxewFFrlRea7QAToBEJMhu5dzbFlwMlIdQJCVY5RLQO4Ri39CBvv7iDzb37bfXlPsu3CXIBTOShRqtQyiWYCvTXDoDv1eH31CZA5uqq9BEAbJZRrRsItXXv2b1T370gatvuunA8YD0+OWXZwSP/w4x6J/keLWYnoyBqCrKQ0W4lg3XcdC9bz8cCExA5qTTTkOmkIc/EILqMQAXGOjtxbo1a/GrX/8CqiYw8xa6Ovd6/dBkHZpqQNEN5rhG29k0TYFXlVkyDwjSQalYenbf1u67shM+0X08GPB7jl4CPKGP3rnhI+MERg2Br8+8/sPBfPpBNZF4n0NX5LoKiVZf00ptKgAjSHCJCMmRmO2YCQsmsTFkD8EqlaD0lWD3D/9qqG/w7l3FYmld8eDlq4eHb+wPpaJaJg9PMAJfIIxUKoVoOAhdkeDRKw5sAY8GxXIQKBaR7O8f6Hrh9+/95JQpx1wt7on29oCte+4Q/L6ZcigUV0I+mLIElzIwXVjDJQz29qGvpxdevw/5Qj3Gn3IyE5IJxWOAJKH/4EG88MILWPHmMsiiCCLYkCUBuqJDM7xQFQOyWvE4p9apXq/B3Ociho64ru8T+oee6t+294uJKZdw05VR89MxegbCE/romQs+Ek5g1BF4/LzzVH+h6fJgLnOHGouc6no8MGWR+X5DIDBEAQ5sFEH/KREg0oTuuLBgMW9ui1ggxRKkg0MHrYP98yYuuv0ZGuScObdkVxZ7/nVPMHKZmM5BDUbhDYcRikaZo5hXU5gUqqGrzJFNdx0ELRvx4UEMvf7axeefe+7zxxJWR0eHEF67fpocCnVo0VBeDgQBnfaTU99zF3bRgl0qY7h/EMXBIXZ8kMnn0NjajKa2VmiRMLasX4c///lF7NixnUnDCsRh/u+aSv3PdaYeJyl0Za7D8PiYEpwiSgh7DYQVpaiUSt+2d3bfG5vMK9qP5dxX0714Qq+m2eJj5QSOIYGvtLd7Qw0Nl3pTiTv1eKzNUmRYLuDIEgRBgu1akAlN3i5MIsB1CCSIIG7F15vaeZbNYWimWZa6h35f7Oq69ooHH+x8K4Sp186eu1pRHrTTaa8UjkAPx6H6fEjnsvD7vVAkAR5dg1dV4BNFhF0gVhqCvHXL5z902mm3H0MU+NLEiecJfv+DSjh8qhGNQNR1mITAprGbJsyhIitso79apskkW2PxOIKRMEKxCPoGBrBx8wYc6OmFbZtwLRcEDjRqRkN9zTWdrcwlRWMGLlTm1VBUeBUNCZ9/2OO6zw7v7fp05oordh7LuPm9qosAT+jVNV98tJzAMSHw9ZkzE0Y8Oj3aUH+d4Pc0uqqOYdtmmuMC7TMnhAmggNgATWy0HcshEOkZuutAcGwI9Ey5NAC3f+hl7O1efMm99/7h/x38HbNvOuOvw6XvDibiLSQWh55IAqqOdKEAfyQASSTwaRr8tOdaVhEWgGBpCPGe/j9s+/dfXjZh0ezeYwHj8UmTTpMCgc9KQf85WiAoSl4v26EoWyaIJDKTlOLQMEzqdV6iydqGpqosKVM2rujiQHc3horD7P9RbsPDw1BpgZuqQJJFtiqnZ+yqbrAzdEPX4ZFVpPzBkgHyK6W/eHvs8gvWH4t4+T2qlwBP6NU7d3zknMBRIfCVOddkU5nmO32p+EQh4Au6sgxbJEybnCZ0usXsWBZLTK7gMrMQm4hwHECwqX65DcWyIZXLkIrDy/p2bbvn8gce/unfD/aLMxaE/zDQ/a39/sBFbiIBJV0HUzcQzWURTkSYKlpA1+FXVQRUHQFqEVocQsG2N+1+/oVzL5s9adNRAfD/XPQrE68a5/qNO+RwYIIeChmStyKcQ2M1nYpgHV2h06ROJVyp8hutYqffjmWzX6l7GrVIpa+jHudM6U3X2N9pqsxa82gyp61vtAhOkTWEvX7EPN5SVPX8xB3o7aj75CfXHu1Y+fWrnwBP6NU/hzwCTmDECDwxa1ZjrD63MJjJTJYDPq8lS3Co+YdAE7rLkjj14WbiKISwxE4Nv11aumUDoguojgtxuOTKw0PL+nZvv/HSBx546Z8NcMbkGbO3SPIj5VjUR1Ip2MEAtEgU0VySCbH4ZSo044FPVeEXAK00hAIhB4p/fn3ix9vP+92IBf4PLvR4e3tM8AcXEb93qhYNJ7RQEKKqwAFN1lSLvdKqRpnQb2pj6joWc0krDxfR39MLyXFglsrsg9Bb36IsQVYVZrZCHeVYJbvXA9XQ2YcYQ9WQDEWGM4Hwn8hA/03ZCRM2Hs04+bXHDgGe0MfOXPJIOIF3ROB7s2a1eRsLn/alEpfJgYAmqAZc6u1NEzdNTI6NslVGybbgEoclJGfYBnGFSkEc/Y86jJXKptXd/R/u3gN3X/jgnSv/p0EtnnZjy8pS8dneUOi0cjwKMZFE2aMhVcghHItCcwUENR0+ql0uS/A4ZRRABrTVG274l3P+hRXYHa2vb0yfNcX2qJ8RY+EmLRaBRJXe6BY6NVZxWKEArEMJ3XZMltxp/QAtZCsPDeLgnn1MUId+yCkXhxlD2uZHt+odAtanLgoCE45RPDoUuk2vawh6fcMx3febAJS7G6Z8cvnRio9fd+wR4Al97M0pj4gTOGIC354x47RoS9N9/mz6AsHvARQdokKFUCoJ7C3RFFoEZrs2cxKjK3WZypXSlbkjQHYJXZGW7Z6+3+/fvmPuhIc6/teV5RcXLNBf2rr/y/sC3muLoQiUTAZ9IkG2qQnJdAaC7cLr0WGoCvyqCB9M5Akxw1t3f/q9Z53x0BEHephv+PrE6e9FyPeQE/B8yEjGQQvhHLliecokWu3KbgX9NukHHJrkXZutsH2aAbtUxIHOPejbewDW4CCzUbVsEyXawmfo0HwelMpldlZO+82p6AxtU4sGA33xYOgXPtG5s3nS9KN+pHCYOPjLqoQAT+hVMlF8mJzA0SLw7NxbTgkXsp/VE9HzpEgQ8KiwBZGtRgmhVeuEbSHTbWZZEFkVt10sg0hUQMYCLAtS2YZm2sPoGfjRvi0bP33x5z+/5XDHe92VM25eN9R/VzkejwqxOti6D9FkFg0tbXBlEZAEuKqNaEBHjDjIuq4V6Np3z4fPPPPBw73HkbzuG1fNOBGGZ6GpqxOCuYwiBTwQvQarFaBf9B9Nh56b0212xgisB10SRbY6p6pufo/BVuedmzZbXVt3wB0clmihoOWYIKoMRxXYMYZH9bD30A8t4UBwZyQQ+Ilf9TzWPJ0n8yOZM/7aCgGe0PmTwAnUMIEl828/NZDJ3OtPJy6iQinwGrAVEWU4cGgRHC1uIyKr3LbLNluZUuEY9u3aMJ1hSI4NuWTvtbp7l/Ru3P3QRY8+sOtIkH7qmmtOXzMw+G99Pv+ZTjSJXkdCIFSHcae9C44ug2gEokeEX7KRgIM8ETu1bTunfeITn/jtkdzncF77xOTpbY5HW6SEQ5eo0WjQiIYhGRoETWHb5DRu+otrWWy1Tv3JacW6oWlwbBs6bTXzUE17B/l4Agd3dL667KWXd3dt2dIgOHa9K8JHP6TYCjWwkeDVDOr53h32B5YF/N5v+mTtl+OOkwre4fDhrxndBHhCH93zw0fHCRwVAlQo5YSh/o8Gmpvv8sYSH6RCKFT5jVa0m8TFkGuhjErhm21abMuYFnuBJnZ6buw6cMsmDNeCUCxvGejs+uaB5du/OuGbjx6xHCnddt+wrfPWHRJutJKpZJ+owjUCyLa2sbP0ol2CQCwEYaFRVkrJYfP58ppV118+womPOsiRgOd21+eZ7Ekmg6FMHUSPAUGVQQSpsiKn/uWUA632p6XubkUpj4iEma/QVju/piHl9Ts+QX5p//pN9+9cs2FT7759+d6+ngmDxeJptoyorYiiJEl9UX9oU8Dj/1nE7/nDyfn8djJhdHm9H5WHj1/0qBHgCf2ooeUX5gRGJ4Fnpk71Gw3588MN9fcI8VibGggwARPBFVgCN10XRYdKt7pwBVI596VFb1TitUjTvA1CXdAsC2rf0MZda9bdP7TswJIJ//7o8NuN+LNTrm1Y3d9zX1/Qf0nJ6/eYuhdSMIh3ve89KNtF2MODCMFxG4j0N2nnnpsm3TR76du91z9635Pt7THH678Bfv8NejKaDGYy8EajTK8etDCQ7laY9HjBZAVxAqE1cS5ci/blU/lXQKNmMq5LhWDKCdV4ZfvylVe3TJ26+a37vdHREdzb1Z0pulaLoCiCqskbw8Hgnnc1N+/liXwkZ7N2r8UTeu3OPY+8Bgk81T49mTyl6cZQY+5qx+/NiqEAqJe5TGTmxS06bPEJk50PA8NWmVW0S7Sinf7eLEOVqKWpC/Ng3ytdb6781O6urj/N/trXzHeKs2PKlIZtA9acIUO72PZ402VJwLhTTiLhcIhYwwNbDdNaFymVFkybO/ewz+cPZ0yPT53q96j6bAQ8t6ixWDKYqYORSEAydLYyp2YzdDX+VkKnleyEuqzQ2n6XoFguIxCiFeuAX5EQkbU3Dq7dMLV+0qQ1h3N//hpOYKQI8IQ+UiT5dTiBUU5gyfQ5yVBrfnaksXCdkoikbVUCdI1Vs9PCN3peTqvV6TmxbTosmpJZBJHZ4TFbnRqCAMVxynu3bPvtjjVr7pzw4CNvjmTYD82aFegrOnlTEk8tgrR6Q4FSJpvpd4uDv9a7u7fP+Nzn+kfyfkva28W9inKxHAze500nx4eyGXgSMQgeLyCLkASZCcCwmgHTBhyLtZ9R2zSa6Glql0UJkkAQ9GiIKdrm7s1bF2cuvnjJSI6TX4sTOBwCPKEfDiX+Gk6gygk8e92NLXUntc4OFvJXSoFgnBg6Uyuj5+GCLLFtdsuxQSCyanZStlhPNaFKcDSJ2SUotgO5XO7v2bXzZ1tWrL3nskceqfq2qq9Nu/Y826ff5Y3Hzgrns/DXJSH5fZWtdkFilrCEFQFaLKlT4Ri2NieV+gI4QNDjBRkuIixJ+5zug3eseOmlZ87u6LCq/JHhw69CAjyhV+Gk8SFzAkdC4Cc33XRS5IRxHZ5M3YflcDhMBVIkkfaY0/UlPQMWWEI3QSu4KxKutBBOdhwotODLLDMpV8UsdXVv3fqdNUvffPyKL32p6k1CvjZhwjluKPqQkoydGs/lRH8yBjUchKTrILJySAnPZQmdJnK2UqfV/xVjOfb3KhEhWzZy/tDQ0I7Ox/e+9rcH2xYuHNFdhCOZa/7a2ibAE3ptzz+PfowTeG7BgneHGvMPBRoKH5TCIVEwPCCiAhlSpafcLlbUzwQChyZ1urvsVrbbFQBSmVaXE7j7ejbtXL360Z5lG7979rce66l2bE9ePvF0O+z/oh0MfSjWVEAil4Me8EPyVAR1aNImTqXCX1NU2GaJCenQ3nta0W4TQJNkyKaFuGrA2dP9w72rNs5vveHqI2rZq3aOfPyjiwBP6KNrPvhoOIERI/DDuXOp+tvnvNn0OXpdEjA8EGWZrcIFh1SKvVyb+Zmzfwhoi5pAi+Ko7rhNz8oRcCSY+w9s7l69/v4Dr//t+2d/61vFERvgcbrQVy+7LK4GQ3faXt9MTyFvhHM5xFIJKIYHEtVYFyu7FLSaXZEkDA8OVFrSZAFDxSEmhUv111EuI05V4fYe+OPBzbvmNF85YfVxConflhM4tOPGQXACnMCYI7Bk/vz3xRsbH/I3ZD+oRSOglp+QlErVNl2RV5agrIKdSrmyViyBarLTXnMTkmXD42Cw2Lnvxa41Gz/zi979L3d0dFSW7lX89cjHr/L449JkNRRcKEZDTYlx4+BLxBEIBSFRPofU4FifueuyYjd2du5SVzn2mQdUt50a0gRkBZ7B4gudq9fOb5g0aVkVY+FDHyME+Ap9jEwkD4MToASWtLfrnmzj+cGWhrs9ufQpaiQEweeBKEhsHU5lRun2OrNApd+wIUoVjXKrXIJKZUhp5urp7xnau+9nm5ev/Mw5ixf/Vy91NVOmFe09qm+SpcuLvanE+EhDAZF8AdRFzdB0dvQgUilX6r3iOJUzdMeCokrMHtU2Tfh0rfKByLLhJ2TLvlVrpueuuOJP1cyFj33sEOAJfezMJY+kxgl8d8qUUKDQMjnR2HCrnkk1SEE/lICPFXhRyVaapNgqXCAoO8xmhW2tU1MQmrjs4RK8AoFedrbtX7vhezvXrHn87I6OrrGC9RuTrr7ACfkeIEH/KfH6PDItzVCCYciGB7IkMUbU/YwJxrhUPIf+ntqjlqEIIiS6Be+6CGgarIHhDfu3bu3Y+PqrS3hF+1h5Qqo/Dp7Qq38OeQScAL43c2YinG+clWxunmHUxfOuxwNB0yApKiRRAbEr/dMiLegSHFbR7rpOpTXNdqDLErzU9nPv/h27Vq/93IEtW751dkfHwFhB+83LJp5i+32fFxORs4P5nJhsKCCcToFaxIqSwlbdNKHTX+kX3bmASLvN6ecfF/KhZO6DALlob96zecv9u17f9oMzOmYPjeIuBoMAACAASURBVBVGPI7qJ8ATevXPIY+gxgn8ZM6crCefvyXc3HiVN5OOEI8HEFWokgpatk5dwIhLz8otQKba4w4sYrHkRfus3eEiDNOBMDD80p7Va+/q3LHlz2Np1fn9SyZl4ffeY4UDU70NOS3a1IhwMgHZ64UgaRAEiZ2TU412qvZGV+gWk7dl2RyqIgFlk7rJwWe63Qc277j3wNZ13xx/441j5gNPjf8IjZnweUIfM1PJA6lFAj+cNast2XLCzZFxjRPFSChk+bwgqgZZkCtyrmWXbSfTrWOa0F3BhUOof7dNczsUh3qMCxjo3PvHja8vm/fe+XOWjyWOS9rbvWXFc6UYCt5uZOsawi1NoGpwis8HQZTZ6px9HUrolBXlZLsu23KXZRHloUEEFQU+lxw4uHHb17ev2vTF0+ddu28sceKxjA0CPKGPjXnkUdQggR/Ouqktd/ppj2np6NlGXUIRfV7YMi16o8lcguAIFWcwACY9MycOFFlkeux0xekhgNfG4MEdO36z+c3Vn3rfwgVjSnucJvOSEbjcDvjma8noafGmJkTr81D9fpbMae0ALXyj/eW015z9vliEpCjs7+jvFVooZ1kI6Z6+gfUbn1714iv3v/fO+Xtq8HHjIVcBAZ7Qq2CS+BA5gb8n8Nz8+acmmts6ws0NlwghP+SAlxW/OfQsWJAguiIVM2PV67TFyqbOaS71Ngck04ZSduBxnT17169fsmfVykfefdddO8YSZVoa8L2rZkws6sZif6HuhFBjQQql6+ANBiFpOkRRhkztYmmlv2OxYjhRrPi+0w8/VHRHocIxlkt3MOy+LduW7Fm56q6WOdeOiYr/sTTXPJb/S4AndP40cAJVRuAnCxacVNc67gvRpsLHhFgELjVYkSVUpGLoMbkM4laqtU26RJcqgjF2uQSNCDBAYO072HVw+66vbXh15ZfP/+ynxtz28fcnTTut7PU+IkVDH0qd0CIlmpuhBv2QFQ1EEiviOrSiXSSQ6DZ7ucSSuabKrNncsW3IEOATFbgH+v+w6aWX57ddN2VMHUdU2WPPh3sYBHhCPwxI/CWcwGgh8Pz820+vG9/2YCifPVeKBGF5PcxIRCQCRJq7XZH9XnBoYZcLosoYtorMr1sRBWhlF07PwVV71m7+t71rV4+pSva35uiZy6dm3EhgcVlXp2bGjwtE8lkEUilmE0uNaOhKnHq/s3NyWWQ7GIJtVdrWJFooSNM9geoQiMPmX7e/+eb1DZ+8hCfz0fJDwMfxTwnwhM4fDk6gSgj8avHi9yTb2r5gJBP/wrbZ/UE4qlwp7hIEZh4iWJVWNLpep2fmUEQMDA9AVkTallYa2Ln3tR2r1tz9yx07/jgWlN/+fuq+0d4edg3fZCkaXuCtSzU2nnQy1FAAqs8HUVbZNjs9K2eaeHSFLogommV4VAW6LMAcHoZo2/BICiTb2bZ/9cabYuee/fMqeUT4MGucAE/oNf4A8PCrg8Bv7rnn/bGmwheDufyZgt8LR9UhGTpLSG9JttItdmI5EOBApi5gooByuci2kSXH6du/Y+cfdixdfvdZc+euqI6oj2yUT7xrliyOL19V0vSbfbn0yU2nnopwXWVlLqs6BKmye8H68WnLnqLAZlbnDlODg12GaJYR0nRgoLipb8PWR3e+uOfr4zsmlI9sJPzVnMDxIcAT+vHhzu/KCRwWgSVz5njDufSliebmhXI0dKIWDEHzBZkuu+uSQ5aegCVSI1RayV6xRFUEASqtDBseguZgX9+uzp9vfHPZg2fdcsvGw7pxFb7oG5Mnf0KIRD4rx6KnxptakGtrg+L1HiqCqwixU5GYiqyrC1lWQWXsaf0BldqxSsPw0cp/Im00N+58dMPy15/mveZV+CDU8JB5Qq/hyeehj24CP552YyR+Ruu13mzyBk8qUZD8foi6B4IkQ2QlWyJEpyKEYksuLIF6ddMtd4eZq+i2Bb8tbO5at+H5da+88vmzP/OZqvcw/2cz9uTEiac7ft99ajxxTrylRUk2NcEIRyoOaqyanYBmb1oAR3v5LNdi5+SSLbFLuiLdZhehmaUDA5u2f6lz7dovts2YwX3NR/ePCB/d3xHgCZ0/EpzAKCTw05tvTiRax1/rz6VuVhKhhBwOwpVkEEGGIqkQHQm2ZUEhIizHhiVSIRTqZW5BdCyotgOjbK3bs3zdlze8+rfvfOzhh3tHYZgjMqQn29tPgN//aSUSuSTSWNASjc3wJ5Ks31yUFeYsx7bZJcLO0MsOFb61ocgyFEuCUyxC0yUYQOfBTZue27n0jbtOnjPn4IgMjl+EEziGBHhCP4aw+a04gcMh8OMbb2mpG9d8S6ghf4kUDSbpmblgaHBFCYIgQhZUEJvAMS2mAmeaJag6TVwWzKFh+BUJ1sGev257c8X95Rdf/M0ZX/uaeTj3rcbXPHHllSkiy/OVoP/qSD6fSLW2IJTOQPH4IKqHZF1RcZOjCu2SIsIRXbrBDskl0B0FuguoAjnYu3Pnk9teXv65U26YtrcaWfAxcwI8ofNngBMYRQR+fMvCU1LjWu+PFHLna+GQIPt9cGlrlVRpr2INVURkW8h0q12U6X6xDalkQ7VdqKaJoa59r+xcvWbeCbOvfYVuNI+i8EZ0KF+/eHLCjRnTRb/vplBdKpNuakai0AAt6IcjiCAMDj2YqPwzx4oGFQGCRGARGzDpsQSBX1SHBnfsem7b8tdvG3/NNWPGXW5EYfOLVQUBntCrYpr4IGuBwI9u/9Tp6RPH3R+pz39MDgUkQVOhGjrzLaetVvSbVrXTP4MmLPpn14Qhy5AHyiC9fZ2lPd2/3bFi2SMn3zI2K9nfeg6+0t7u1Ty+Gyyfd3Ywk2lMF/JI5HPs3BySDIcKxlCXuUMe5wKRAOIwVTjqwEKPJ0TbQZAo1vDuPT/avmzV4rZpE7bUwnPGYxy7BHhCH7tzyyOrEgJ/6OiQBi3rw/GWlgdChcK7Bb8fRNegGDpzRGP95cSFRARaxw6LrjhpohLpoXkZXgB6v9m1f+2Gr+xcuvzJ0z+zcHeVhP62h/nklGnnOD7vY0Y2PT7R2IRsIQ89EICoyuxowhUFVgDH1OAch5nVCHCZbjtt66Na7apLIJdKL23841+va75ywuq3PRj+Rk5glBDgCX2UTAQfRm0SWNLernjHjWuPN7UsDmTrxssRKuWqM112SaESrhWRGImu0gWqx15RgHOoJjuAkKSguG/frr612/7PnhUb/s9pHQt6xjrJJyZObFT9gfvlcOSK5IknyeFcGuFoHJKqgCgSk3Z1hcqOBk3o9qFaA5bSzTLTaNckGULJXL3rzTfnZs4/9/djnRmPrzYI8IReG/PMoxyFBP5z7lxVS8Uv8BWyD4cSmSY5EITk9UEwPOwMmAqe0KI32oYmuhXBGJqknEO91GLZhDFQWtm1bt1XNr66/vsfe3jRmK1kf2v66Lm5EtWv8ScS8wLZXCraNg56JAzD4wORSCWhC0LljJyJwVERe4d5wisQINmAR1ZhDhe3Hty+4ys7Vrzxr2fMnj1miwZH4WPPh3QUCfCEfhTh8ktzAv+MAO0xj7YkJodOaJmvxRKNvnAYgmoAVOyEmoVQbXbq/kVX5q4DOHSj3YEMwnzMiWm70lBx3e6lby5a87e9vzz/S/NKY502lXXVjMA1JOCbHanPNafHtUJLpiD7vMz+lAnECAS268CiH4JEkR1T0KJB2t4nWDbbZleJ3NW/c9e3dyx77XPjZ87sHuvceHy1Q4An9NqZax7pKCHw/TlzsrGWlrmpcS1T9Ui4DqoOj+GFoqmwbFqBTXvKK5KuFu01p7KkcGAVi9BdB16XDA/u2PPbXavXPDRu1rUvjZKwjuownjinPaDGjYkkEr7Nm0k2p1tbEWuoh+TVWQeArlYsUcumWRHeEUWYpTJkl0CTJZhUAlck0BRtcGjz1u91vrrqribennZU54xf/NgT4An92DPnd6xhAj+/YUFD7ORxNxkNuWliOBChpiGSJEOXdVbE5Ti03o1WsxOUXROKosCyyhBdF5oLKEPDvcWu/f+5d/WGu5tnT99UKyi/PWnaJ4nfe4cnmz4z2daKaH0eStAHxaMBAoEkSIBLddor2+ysWY2287m00c+FTFyohJj2vv2/3LZyxW2NkyatrxV2PM7aIcATeu3MNY/0OBP4+bzbTky3ti4MN+UvU+IRD/F7QVQVNjUKIRJc24FoU41xmW0fF2mLlUwwNDAAPxERcITO7g2bv7nhlWVffu+d8/cc53CO2e2/fsXkk5Vw6F6jLnZhsqlZTLc2wxOJMq93WZXZNrtDdeupIQ2hMq8uc1N7q8rdKQ4hoCgO9ve8sOXlVxc0XM19zY/Z5PEbHVMCPKEfU9z8ZrVK4PkFd7w7d9K4u+KFwsddj64SXYceDsGkZ77CIfkTywEsu+JtzgxDbJRtEx5BdMWegZV71qx7fP8ra//9jBoofnvrOXly0qSspas3eVOZmXWtTeFkQyP8kSgETYcgiqz4jXqcO9SohhBoEjVcof3mtDWtYpWquo5p7zvw2z3LV9+dn3DZ67X6DPK4xz4BntDH/hzzCI8zgecX3/2+9LiWh0Pp1AdoRbbo9YDItL1KRpm6pNHtdEFinuZ22WTJiG4bi7S/3HUwtHvPn/ev33xH08a1r5CODuc4h3PMbv/UpZcGrXB4hhgJLEg0Nadzba0IJlIgkgSRSJDpcQRxISoyY0a/aPEbrWqnX6omw6U1CMXyX7a+umxe8xUXLT1mg+c34gSOAwGe0I8DdH7L2iHw/F0dH061ND0UK+TfI/h0CIYB1fAAsgibVrCLItMZp2e9FeU3F6JAK7FFyGb5wOC2XX/c8frajpPnXjMmPcz/2ZNAvc2NE0uTnXDgTn+hvqWi0V4H3fCx4jdJqKy+bQIm5Ur/IRPsiviOJFb6z1UiwBoYWLN1+fK5rRdd9Lvaeep4pLVKgCf0Wp15HvdRJbCkvV00xp98Qf7E8ffpkcjJRiQMyWcAigSTAJYAqLLCqrDpNrtDHdPgQqAWnrR3um+gp7x77w+2/vnVz525eMHmozrYUXjxZ6dOf68QCT6m5dLvCTXlESkUoPr8EESZ+ZjTDzyW4zCONLHrVETGph+GKlwFx4E7OLT2wJbNd+9av/6nvNd8FE4yH9KIE+AJfcSR8gvWOgEqGKOk8ufVjWt5SI1GW0WfB5rXA8XQ4MgiK3YrEQeqJEMZtqBSfXa69Q4bEnVTM60DB9Zs/N6eZcs+e8aCBZ21xvPbl01sMRLxDjEeujwxrlX1ZtLw1SXZuTmtWactaTItIqQ+8NQ21gUMQYBEt90dFyqVxB0a3jO8d9/jW174/b+ecvvtg7XGkMdbmwR4Qq/NeedRHyUC373hhlAqVz853tx0iyeValRDITiSBEmWIekq0xgvuTZMwWYuYH6LQLAs2BKBSH8aB4Y29W7d8cyeNzZ/+YzbZu8/SsMctZd9qr09KfkC14eyuTmhfDYWbWwA9YJXmeucDNutbKfTrgCmmifSinYCybLYzoZEE7qL/tLefc9seOVvnznpuutqphtg1E4qH9gxI8AT+jFDzW801gn8dObNiWBb/rp4Q2G2J5HMCD4PBM2AZGgQZQUl24LlmEwIRVAEKNQ0bWAYOk1EkmRbQ0PrejZu/ULn1q3PnjF79tBY5/X38T192VVxMaLPVKPR6+KNDfWJhnoY0RhED2VoVNrTUEnob9Ub0DoE1zbh1zSQsgkPEfpId+/vNv116c1N107eUWsMeby1TYAn9Nqefx79CBFYMm9WLt7QdmuqtfVKfzIZVgwfXLr1K8mAosAWCUzXgUu31YkAmRbEOSYVO4HmOH3lg31/2rt604P1Ey7/6wgNqaou882LL/YpkcjVejJxazifr483NCCSzkDWPIf02SVW0e5S9zlRAC09oFaotDvApf36cOET5ZJzsPsnW95Yfk/bhAnrqgoAHywnMAIEeEIfAYj8ErVN4Mfz549LtrXNjzbVt2vRaEjQdaiSBkFSWD95GZUiOFdw2Ta7ZNvQbEAG/bM90N/V9bv9Kzff2Tx9yqpaJNnx4Q9LjfX1F0rh8H3BfO5EWtEerstAMnTIilExWAGYdSxN5rSfz6X/w7WhuQIU9veOjaHii7veXDa38dJLa6ojoBafGR7zPybAEzp/MjiBd0DguVsXvauuufHR5AnNH9BiEZiKRPuooIgyREFmEq6uJMAkLmtPUx0Cj0tg0EWlaXXu3bnl+c41q+899YYbdr2DYVT1W5+cMuUcI5542J+tOz3a1IBYfQFqMAhXUFgBHP2P+sELbuVDEbWRZX7wrgvdZjUIriCJv9/2xhu3159//htVDYMPnhN4BwR4Qn8H8Phba5vAT++444zs+FMe9qZTH/EnY4ChV4rbqJc5obrsh1y/FJmtLmGZCAgqDIhwdh9YdnD79ifWb1rxg7NuuaVmHb++3T75fU7Ac184n/9IZnwbidQXIAb9EFQdgqLSZTkEcshh7pCFLF2f0w9K9NjCEDXg4MGlnZu2Lqg796N/qu0nkkdf6wR4Qq/1J4DHf8QEnpg1S25OJs+PNTd/xtvQeIrg90HVqesX3Q4WIEoKSzjUwtMhle1hWs5Ft4d9tgB7f+/S3Ws3z+vp2fFKLfdHP3vZZSc6ifi9aiJ+cbqlRUw2FqDFErCowpukQlRUuKbL2NGWNJGu0tlKvbJKV2hFe9Fe3b1lV0f4hV//qJZU9I74oeVvqAkCPKHXxDTzIEeKwDNTp/qTbePb021Nt3lSyTYnFIKgG9BVjZ2P0211msipEpwoSXAlMDlXVRBgOLDNrv1/61y9blHrlAkvjtSYqvE63z3/8rwY893lJOMTE60tvkJrC7yRGFxdh6uqcGWVFRFSiVdiW5AcQILNvODFQ7UIim2t7Fq9/r5dGzY8V8sfjKpx/vmYjw4BntCPDld+1TFI4Onrr49nmptvirQ0zdIS0YTo80OmLVWSxDTEJRAQqkVKv2jxlgSYtglVFKBajjnQ2fnnrmWrbh1/zTVvjkE8hx3SM+ed55dSqdmW11jkH98WTjQ3IZPKQFF0EFkBUXRWRFh2XNae5qU+8YPD8NAPSZYFuBZkVdm/b8OG+ze+9LevnXXLLcOHfXP+Qk5gDBPgCX0MTy4PbeQILLl+QTrenLsl2FR/nZqI+6RAAErAy26gKyor2DKHiyAWoCkqJElgq3URtBDOHRjct/cX25Yuu/eUmTNXjtyoqvNK35wyZaoRCd8TbCg0+1oaEcpmEQtG2Goc1FxFkmFTHXbiMj/48tAg6zOXTAukXIKiqgP9nbue61y16pbWKVNqTnynOmedj/pYEOAJ/VhQ5veoagLPzp3bmGxpXBhtaGgPpFJB4vFCVBTQ9jTbtVjFNRM7YZ1UDojtMGMQjyBCstHZu2XrL7ZvWPvAyddeW3Oa7H8/8U9NnHqmFPI/Gsqk/yU9rg2BfA5aOAxF12gJO1wiwGFu5jS3M8Ed9sHIkAQI5TI0QSzhQM9PN7z08uKWa6fWPM+q/sHigx9xAjyhjzhSfsGxROCHN93alhzXcGe4uTBJC4clxReAousQCD3RdVlLmg2bbQ3T5EMLtgTTpnrsMGx7Xe/mnT/avGLdl89YMLvmNNn//jl4euLEca4vdFcgU3dFqrlR9dclEUqlIeoGU8+jq3II1DS28qXQlTo9spBFdo7uFQQLvUO/3/7aGwvyEy5dPZaeMx4LJzASBHhCHwmK/BpjksBP5t56QvqkE+72NWQuNVJxzdF0CNRQRdGY3Sk1B6FnvZIiVlrUzDJ0UYSHiGZp7/6/HNy24ws7Vq784/sXLuwfk4COIKinLp1Ur8QDt+mJ1FXRxoI/3liAHgxC9/hZVwBt9wMViBErpiu0sp0mdDgWXLOMgKqD9Pf/bvMbbyzgwjFHAJ6/tKYI8IReU9PNgz1cAr++484zYg2NC0MthUvcsF8W/F5Ao2fjCkvesiNWznetEkTae+66rLVKtZ2i2X3wN7tWrrm7ddKkZYd7v7H8um+0t4dlj2+WFovNrTvhhLpgLgc9EoI/GgVxCIgkVqRcBcLsUak8Lk3qMvWFByA7NmQHr+xc+sbC7HnnvTCWWfHYOIF3QoAn9HdCj793TBL4xcJ73p8d33pfuL7+wyTkh60rcBQFRJVBJJkldOK4/7WCJKYJ3SVQyuWeoa49P+pau/b+cddcs3VMwnkbQT0zY8YULR69N5DJNqbHnQAjGoWrGzD8ATiWzY4qaAKn34JEWHJ3XZsldM1xoFvuyu4NWzrCHzjrx4RQs1T+xQlwAv+IAE/o/LngBA4RoIKiv7jnvo9l21rvDuVz7xd9XhCPB4T2RosEZcdmq0kqR0qTOlV+ow7dHtqyVjT39Gzd/tyuN1c9cMq863ZyqBUC37366nc5Ac8Xo41NH0y3joMvlYLs80NUDVp5AFGs1B7AdZnZCpN6FWidoQvNJVAtc11p955HV7788pO815w/VZzA/0yAJ3T+hHACAJa0tyuJd7/70nChcJc3lTxJjUTgqhqTH6WrclrFTreCqV0niMMq26nJim658NrY1LVm3b9tf33NU+/51E0HONBDyXzKlGY35O8INRYmxptbxGBdGno4DFExQIjMGFrEhqJRRbgyW62rqgzBsSHaDryysr9n46aHtq9d+2+nTJs2yLlyApwAT+j8GeAE/kcCz82fH4znclOihYYFWjLeJAX9APXfZm5pdIsdEJlqmcAkR4ljM31xtoIcLK3sWr/ugaEN655rnjevxFFXCCxpby/Y/uAtnobsVZGmxkC4kIccCELVvZBkHVQTl26xi7qMoeIgO74wlEoyV6nneam83T3Q88yWVzY+1DbjkpovKuTPFSdwOAT4Cv1wKPHXjFkCP5p7RybZmrshWShcY0SjKTHgYyYrrqLCESsGK7QljSZ0Wq4lu1QAzgUxbYjF0vq9q9belr70oufHLKC3EdjTH/+4x5ctzCPR6LzkyW3JYCEPT10KjihCECTIogbRIoytoEusl5+wwkKqd8+OMLpKu3b/dP8bG+/MXH053/F4G3PA31KbBHhCr81551EDeG7+/Pq6k09ZFEynp/rDQS+hamQeD6CrsOhqXJRgOlSHXYJEE7rlMLEYWDaG9+598+DW3XekL7/gNxzmfyfw3QnTztbqEo9FWhpPjrc1wUgmodDiQiJU/OAhQXAIU9dzRBeqocI0SxBMCwFR7nEO9n6/c8XyBzNXXMFrEfjDxQkcAQGe0I8AFn/p2CHw00WLmuINjbeGGxpnaZGQoBkGJEWBpKks8ZScigKcJFZa0hTbgea4EMs23IM9L+1atfaW7LTJL48dIiMTyXeuvLJV9Efu8tdnJ+TGj1d8mRQErwFB0yDIEiT6QclxIdgEiliRd6U95zItLpSkEnoH/mPnq8sWZidcsnFkRsSvwgnUDgGe0Gtnrnmkhwj88Pbbm3Ot4zoihfp2BIOy4PXAoG5p9AxXqGiwO3BZBbZAAAWAxwEwOIyB3V0vdq3ZcnPz7KuWcqD/ncDXL5+aUaLeef58/czsCSeEgtk09EgEjiT9l4yrJBDYlsWU32gfP/3Q5JomgrIKFEuvH1i69oboxee8ytlyApzAkRPgCf3ImfF3VDGBXy68+5RIa+N9sfr8RWokCks34KgKVFliZ+XMUIW4rJWKnukKlgmNEJCBoXLvtl0/27l+TcepN920qooRHJWhf2/y5KgUCMxU6+puibQ0x+JNTVCCQSiGD4JIN9oB2idAiwpdy4QLhxUcUuYGkaD2D2/at3bjovi5Z//wqAyQX5QTqAECPKHXwCTzECsEfrW4o63upLYngtnMB5VQAK6mw9W9cAURskQNQRy4pgWZmoIIgDU0CJ8oAYODTvfmbU9uX7b2vjMWzd/Oef53Ah0dHcIJOztnCrHgovgJ4wrhhgZmuKL7A3BdseI+RwTYjskYs2/6oUkgkF0CnYj9fes3371hxbL/w3vN+dPFCbx9Ajyhv312/J1VQoD1mJ9+5mWhxsKnPem6E7RwCKKuwRZpW5rCXL7oOS71+aKWKzS104p2xbYs0je4fMeKlXdvWbPm12d3dFhVEvIxHeazV89tlNLBO8LN9ZOiTQW/NxqBSlfmtKIdAjSFutI5zGiFCvPQYw3HtaA6gC6Qrv71G5/ZsWzZZ8bfeOPAMR04vxknMMYI8IQ+xiaUh/PfCfz4xhsj4Wx+RqSpcaY3nWwWg0EIOj0vV5luuGU5kKjNKfUFoW1UsJlgDCmV+6VS8Y+bXnnzobbpV/6Fc/3HBJ6+6vq4P5+a58mmbgg35MO+ujhUjxeKokJ0AZnIcClXRWYXME0TsiAyD3nFtAbt7du/u2Xlsruar712H2fMCXAC74wAT+jvjB9/9ygm8KP581PZtrY7PYn4FF+6LkRX5kRW4IgCS+aEiEzchJ6XU9lRp1yCIUhQbau7d/vOn+3ZsPXBE66ZumEUh3hch7akvT1Mso3XxVoa5wTrszlvOg7F7weRJCjMNY1AlWSULBOSqrDzcqtUhE9SoUMcsvbs/8X21/56S+PVV/NjjOM6k/zmY4UAT+hjZSZ5HP+NwC8WLapPtrXd6c2kJgh+n58mGlnTWbKhW74E/zeZszdSHXHbgVQs7xzes+9H+5eve6T1hqt3caz/mMDj552npltaphu5/KJ4S1N9IJ2CHPRDYJXrIkvkNIHTgriya8MVhUPCMQL8gmyXu/b9x44Va25t4u1p/BHjBEaMAE/oI4aSX2i0EPjDbR0nhk9sfFDPJM5VUjHF0VXIkgqBbq1TcROhInBCvwSBwLVsKAKBWDK7urdtf2bXq2sfPuO22ftHSzyjcRzPzpnzcX8+83C0ufnUQDYLPRyqbKuLIqtn1ySNDdsmLlzBhQUXuiAgRHdF9vcs37Vq7YzcJRe8Nhpj42PiBKqVAE/o1TpzfNz/3CSdTgAAGutJREFUkMCv5i16V9N7Tr8nNK75ol5FBPFRUROFaYVTQROULZbK6TmuSIVjaL+5Y8PpH9zSs2vPd7o3b/zX8TNndnO8/5zAN2bMODGaTT8Wash/NNncAk88ClHVANpvTnc+bEARlYolKtW+F8Ha1bxEgjIwuGr/6g2LY+d+lMvl8oeMExhhAjyhjzBQfrnjR+DXd9x5Rvakkz/f8K7TPiQmozhomxikzl2yBMWlfWgmBNtikqMQCROMEc1Syezue61n847Hezau+49Tbr+du3r9D1P41PTp9f5MZlGkoX5KpCHn8ydTUH0+aqfCjjJoZbtjuZCIxK5CxXloB4FGFXoGhjb0bN78ub0H9j09fsKE8vF7UvidOYGxSYAn9LE5rzUV1ZL2dlFrbPxQyymn39/6vve9D4kYSq4LUxQwUBxmYjEol9lKXCaAKtANdweibQ64vb2vdK5es6jh8omvEWrCzb/+KYEn29tj3lz9Dd76zJx4U2Mi3lAPUdchKSpgUzc6CbIgM96SIDNfc/r/FdeG5Li7y7t2fWntn1d/6ZTbuRUqf8w4gaNBgCf0o0GVX/OYEXhi1iw5Eo9c0HTiKR2Np598ijdbDygKTIeAbq7Tbd9isXjIb7sIyTSZTadbHt4/uGf/8+tfevlzZ82du/aYDbhKb7SkvV0n8dTUYHPTwmhzQxN1T5P8Xla9rqsGiO1U/MwllRXDwXEhEwEoDUPTPDvLGzc/vfqV5Y+ctuCanipFwIfNCYx6Ajyhj/op4gP8ZwSWtC/QpfGBjyZbmz5bGD/uxHAmC9nrA+RKQRb1MadfpZIJlt6tEtyhIqRy6cCBnTv/fccbyx5894037uCE/3cCP7ju+nMD+dxnY60tpwXyGSjRCESvh1mg0kJDeoxBv6lnPPs9k3QVIMragcG1657pfG35A83zeK/5/06av4ITePsEeEJ/++z4O48jgZ9ee4dPTBvt4RNbFkRbGk/MULlRrw+2Q1h/uUgrsQC4Li3IooImRYjlMgTbOXhg3fpn177yyv3vnzt393EMoWpu/cz11/9LOFF3f7y58UORxgaihMNwDAOiSqsQKOPKapydWLDfA7pI6xbQa3fu+8X6vy1ddMLMqduqJmA+UE6gSgnwhF6lE1fLw15y/YJ0JF93mT9bd7O/rdCkxSKIxBN0a5dVWdOiLJHKhVPnNNOEqMqAWaRFcQ4OdP9+zYt/mXPCVC4YczjP0DOzZp3kS9XdHy8ULojm8qInmQAMHbYos95y2i0gEJcVHrq2BVri7pUVaLbb7x48+Mu1r7x6J2d9OKT5aziBd06AJ/R3zpBf4RgS+P78RfW+RPimSH3uilghX6/XxSEbBjweD1RVZ4VZbFVOy9scml9MENMEZAk4cOD17a+8PDt/2WWvH8MhV+2tnpk5M6PE45+KNzRcmWgs+DyRWOVIQ1UBVlgoQrAciBKBLbpMbU+TBQREZdjeu/83e1euX1R3+YVrqhYAHzgnUGUEeEKvsgmr5eEumTcvZ2Tzt3uSsUm+dCoaTtfBEwrC4/UzR6/KmbkASa7IxtAiLSocQyutse/A33YuffPm7EWfeKWWGR5u7N+dckNIy4RuDtZnb4w1FaKhdAbE0OAKCiRJYe1pEpV2dQgcApQFqgZnwyOJtjI89PLBlZvmxc79CP/gdLjA+es4gREgwBP6CEDklzj6BJ6bO7dRTaZu1tJ1U7VkLKwn4/CFIwh5fPCoBmRZhu1Wkgt19KLn5oQWbFmm43b3/2nXa0sX8mR+ePP0xEWzjGRr+FpvOnVborU5r6eSUEMBOFQ4hoigOnuSK0J1BXggw4GDkuJCoP4rw/3rBrZu60j+ywefPby78VdxApzASBHgCX2kSPLrHDUCP7phQYORjnfI8eiFcjIaMmIxeOMxBAIhBKk1p+lAFEUohg5IYH3QxHUgC8Sxu/b9edtry+Y2XnrBiqM2wDF24Z/MmXtRoLHwRX8u0xSsz0P0eUF0A4JEXelUUCV8wRWgEhFK2aLacHB16ilPtvbu2vWVfX/4w5ea580rjTEsPBxOYNQT4Al91E9RbQ9wybU3tHpzuU/ZseBFRUMLhTJ1SNSlEfD54dMNiJbIDEBETaJenax3ShMJMFzqR/fB/1z2qz99+tRZV6+vbYqHH/2zM2ac6MllH4qOa7kglM/BiEZgEwGyrDHDFdepmNoQSaYfmCBbRahgjnVbirs7n9r98vrHG2dP6D38O/JXcgKcwEgR4Al9pEjy64w4ge/OmJGP5Zs/ZwZ8Fw57NEONxZDK5+GnzmmuC13W4NW8zGNb9WqQqAG3VYYskh3DW7b9bPXvXn7gjAWzO0d8YGP0gs9MnZkJNdbdFmysnx5oyAX0eBQOkeH1+qAKCqtRoD3mNMHbApihjWwOw6upnWbnnh+sXbbi3pOnTj04RvHwsDiBUU+AJ/RRP0W1OcBvtLeHgy2tD5mGMYEEAgEtGEIolUQ4noBILVAJgW4YzMtcV2RQKRmdCA6GSyv3rVr5xc3rVj/33nnz+mqT3pFH/f1Jk+qUTG5GtLV5TrypPumNJyBoGggRoGsetiq3bReyRivcCUq2xbTwg5Kws7x797NbV6x6uHXKFO5Qd+To+Ts4gREjwBP6iKHkFxpJAl+98uortGzi88OGXh+oSyMaT8EfDLHkIlCzFU2F4dUhSQJbrYcFpST0DS7b9ebKT21Y9fofz+7osEZyPGP5Wk9dOj3oL0Rm+AvZeZHGQi6UTUP3Bqm3LBRJhesQuPQ0QxBABdqpZg/9vW47e+SDvT/c9PJf722aNm3vWGbEY+MEqoEAT+jVMEs1OMbHr7rqLiEVu0PPpX1aOIKgPwyf4YNH0aAoClspKpoMj6HCJ5B+a3f3r3YtXX7nOH5efkRPy1PTp2t6IHx1uDF3a6Qh3xxI10ENhKDIeqWi3aUSug5Ug/6ZoFgcgi5L0CRpwO3u//ddb7z6qcKECV1HdFP+Yk6AEzgqBHhCPypY+UXfKYEvTJzYruXrPufJ5+pdQ4PXE0DQF4RP1WHIKgxdh6HJQLm4yx3o+8/OpRvuP2P+7O3v9L619v7vzpt3tlGXfLiuufHMcD4HPRiGoNA+cwXCIQtUykRWRIBa0do2fKrWa/X0/r5z3Zrbc+efv6nWmPF4OYHRSoAn9NE6MzU+rkc+/nGPUp+5XU0lZyjhUCYQTbDiLI+swq/o8EvqoGqXdw7s3f+ldcs2fO/ChxbzYqwjfGaemTPnTDVfd28km/t4Kp8XPOEwREWDQIVjRBUuVYOTqCa+A8c2oRAHIUHpJ4ODf96/dvMtsfM+su4Ib8lfzglwAkeRAE/oRxEuv/Q7I/DopZcGpWR8lq+ubro/lcgqqq54ZNWMGp498rD5+77dnY8N9u1fx8/Lj5zzs9fPOFFKJj4TaGq6MJLPK4lECgLVZ3cFiKoGQVFhU48614GiSMypzuvC1iz8vmfjuoWhD33ojSO/K38HJ8AJHE0CPKEfTbr82u+YAPXh7o8lpvjqEpeGkvGgT9Etd2DoeWv7wac+wFflb4vvt6+6KufLpReHGwpTfIWcP5hMwav7WEW7LKtwZRklx4UjEnZ+7tM1CAODrte0V9l79y2Qzzz9t2/rxvxNnAAncFQJ8IR+VPHyi48UgedvvTXqeL2KqGnDFy7m2+tvl+u3p02LeBKx20L5/OxIfS5kpFPQAyGoTLeV6uDLsEQRZTggogBFFuH2DSAqqqvIwPBjq5e99vT4CRPKb/f+/H2cACdw9AjwhH702PIrcwKjisAT7e2BQF3drFAhvyBeKKSCqSS0QIgVwYlU/F4QAUWCTc1W4ECWBOgugc/GJtLV8+X9W9d9M3bJJf2jKig+GE6AE/gvAjyh84eBE6gBAh0f/rDUMu7EqwL1uXtiDfk87TXXfH7IqsGc06hOOxXssagVqltp4ddFCV4bncJw6Znev6z4bHDqhbzwsAaeFR5i9RLgCb16546PnBM4bALfmjH7g5GG3L9GGwunhrM56OEQBFmGKlM1OML08OmZuQ0bVApfJwIMkK0YLD675403Hk1efjkXjjls2vyFnMDxIcAT+vHhzu/KCRwzAk9Nn97my6a/mGxq+kSkUE88sTgEnXqbi0yjnZmtiIDlWiyZ+2QFOoQeDA1/Z++byx5IXHLJnmM2WH4jToATeNsEeEJ/2+j4GzmB0U/g2auvbjTqkncGC4X2YD7rpTK6xOOBK0qQFBVwXBYETejEsaEJVJ9dOYCevj92b9oyP3LuuTtGf5R8hJwAJ8B+jjkGToATGJsEvnnxxb5gQ8Otkcb6m0L5fMSbTMCIxGBKEhwiQNV12GUbokQgioRp4huu269Y9i9La7ferX3k/Vw4Zmw+GjyqMUqAJ/QxOrE8rNom8MRFFxnBXG5SqFC4K5jPFqK5LFR/EFBkEFlhK3T6RQviZFmEaZbgE8Vhj0veGFyx7gbvOR9cXtsEefScQPUR4Am9+uaMj5gT+B8JPP3xqzy+xsBUNZ24Ldzc2KyEQ6DSuXrAD5m6p0kCbGqfBkAURQgAFDiux3GXm7u6btO4cAx/wjiBqiTAE3pVThsfNCfwzwn84NrrJgQa83d7M6kT5UgYvkQcwUgcoqIwK1S6KhclBYRaqcGBWyohLOurcaD7m6+/+MKXzpg92+R8OQFOoPoI8IRefXPGR8wJ/FMC35827TQ9k3okWF//UT0Zg6NpiKTTCIVjsG0XpmlDlRUm8QrbAoiFgKjsId39X9+6ZtkXCpdd1sPxcgKcQHUS4Am9OueNj5oT+P8R+N7k6W16fbzDk0ld7EmldDUUgCcUgeL1sQI4uAIEiFBlGaID2OUSPKq8X7WdX+3/2/LbY1d8opNj5QQ4geolwBN69c4dHzkn8F8Enm5vL3jyubv99Zl2b13S64nFoPp88AYjoLpvdItdpomcSCC2AxkCDAFF0Sq/1PnG6pvqLvzYGo6TE+AEqpsAT+jVPX989JwAvtreng5n0wsjhfxUbyYd9kbDMIIRGB4fXElktqigv9Kzc9dhq3PJQZ/huK8P7dhym+d971vKMXICnED1E+AJvfrnkEdQwwS+0d4eVuPRW2NNDddHG/JhLRqFZBgwdD90jwcOBCiayqray2YRHlGBT1FKTn9xaamrc57nPae/VsP4eOicwJgiwBP6mJpOHkwtEfhKe7vXF4/ODeRyNyUaC3WhTApGOApR1ZhmFIHIkrnrEhDispW5AQJZkJcObd32ac97TvuPWuLFY+UExjoBntDH+gzz+MYkgSXt7Yrl9U72NBXu8eeyhWg+A280CsXrhyuKIK4AiSrC2YBMe81tGx5JguII6wa3bv3s2uWvf4+3p43JR4MHVcMEeEKv4cnnoVcvge9ceeXFkfp8h7+54TRPOoVQIgHZ5wMUFY5L4BBAlSpa7ZogQHVdKGV7ndm198vdS19+sm727KHqjZ6PnBPgBP4RAZ7Q+XPBCVQZgW9PnnxyIF331VhTw1nebAZ6PAZPKMS22m1BggmHbbfT9jTBATzMChVbirt3f2PnqhVfbr7yyr4qC5kPlxPgBA6DAE/ohwGJv4QTGC0EvjFlSt6XTD4QydZ9MlbIq55UErIvAE33ALIER5RgEyrmKkARCDSbwOs4u0hv/392rVx/Z2rC+ftGSyx8HJwAJzCyBHhCH1me/GqcwFEj8NXLLosH6uruCuezVwUyqWAoXQdvPA5J9UCQJEAUAFEFBMIK4RQAQVHpQU/vr7tXrrktcim3Qj1qk8MvzAmMAgI8oY+CSeBD4AT+NwJPtLcH/P7g3EB99vpIfS5NZV19iRgrgpMUDYStygEiaRAEAYJDoDpuUS/ZfxjYuOU23znvXf2/3YP/PSfACVQ3AZ7Qq3v++OhrgMDj552nhlOpa/zJxMJwQ6E+kMtAC4fgjUZAIEFUZIBUfpQlSYEAAtUGVJe8Prhpx2Lv+0/7TQ1g4iFyAjVPgCf0mn8EOIDRTKCjo0PIb98+LZBOLfJnMq3hbBbBujR06m0uSpBcwtrTbMmFDRuKJEInAtSB4joc7P3a6p+s/fL4jgnl0RwjHxsnwAmMDAGe0EeGI78KJzDiBFyAfGfm9PO0RPzhUD5/or8ug0A8CU8wDFnzsPvpkoJSaRiiIbMjdJRLCCjKZuzt+fHmF1fc3zh7Qu+ID4xfkBPgBEYlAZ7QR+W08EHVOoEl7e0iCYU+qsWj9xqZ5HtC+Tx8sTg0XxCqakAgEqtkF1QRrmtDJC40CFDh7sPBnu/vW7H5s/EJF3TVOkcePydQSwR4Qq+l2eaxVgUBus0+fmfXB/VE+D5ftu4sI5EQAqkUtFAQsqJBFBQq3woiCLBEBwJN5jagC2IPDvb9bMebqxfnJl+yuyqC5YPkBDiBESPAE/qIoeQX4gRGhsCSmbM/poaDi0P1ubOC+YyqBIMwwmEougGIIiRCe8wVCJKIkmBBsEwEIQG9gz/fs2zNvOSEi7eMzEj4VTgBTqCaCPCEXk2zxcc65gk8deX0D8jx0EOZltZ3t5x6smRrCoiuQ1F1EEUGeauanQisPc0hNgKqCuzve2PvinXTE5ect3zMQ+IBcgKcwD8kwBM6fzA4gVFC4FtXX904pKmP1rW2fPy0D35AzbW2ord/AA7tL3cBlwCucOhHllA3NRvK/9fevYXGVaBxAP+f+3Vu58wtmUnSNJ12d1trbCPFatVqaW3quu7KoA11rVBatVF88q7UB6so3lEUL1VRFEF8EHZfdFkWV2SlpRdq0F6otltssUlNdTKXc87IjD4V8Z5k5uSflxAyOef7ft8Hf4Y550QIYPni3hO7P70puerif7VIKyyDAhSYBgEG+jSg85QUOF3gucvWZtS8e1ctZl278PzzrIELLoQvS/D9OryKB29iAkEQQBDrgCQ0nwYnBx5sUT46OvLJXc57/35Z2LKlkf38ogAFZqgAA32GDp5tt47Am8WiE9jx4ZOKeENn/4LM0jWDcLu7UQ4a78xFBDUPqgCUvj6Ful+DJIko18pIKPKof+T4y/v++8E98zdv/rp1OmIlFKDAdAgw0KdDneekwPcCz64oxuy0tjmw7GE1m+4444JlKJw9gMA0AFmD37w5DfAnKlAaP1WrCKplKLJ4sjo6+s//fzBy85y//+04QSlAAQow0LkDFJgmgca95hXN3lCRhVstN9Xbd+YCnLlsGdR8Dh6AQJab35tPaQ8C6M0Hx9SAUmmi9uXYW5/t3nl74YorjkxT+TwtBSjQYgIM9BYbCMuZOQIvDQ0tFh3nuVKAs2bPnYtF55wLd1YPEI8DioSS76Euy6gjaD40RvY8wA+A8fGPjuzYPtR1ySX7Z44WO6UABX5KgIH+U0L8PQUmQeDZYrFbizv3VmxzrZ1Oa/39izBv/gJItgWoKmAamPA8CIoMP/BhoA6xXAVKlcO1g4e2qksWPTMJZfGQFKBAGwsw0Nt4eCy9PQUeu/iyTLY3u2FCVoa9VDz7p4GzUSjMQzKVhmDZzavZvcYDZLTmp+aQBUAoTTTuWyvj6LFt+//3/m2FdevG27N7Vk0BCkyWAAN9smR5XAr8gMD9a9YkHCtyteumbvKjVl907hwUBhYjmUxCM01ohoWy56MuStB1DfXAhwQBmCgDoyffP75n5JrMpSsOEpcCFKDA6QIMdO4EBaZIYEuxqObq4lWG49wta+ocd3YvMmctRCzfCduOQNdMBBAQiAIM00bg16DJKlCuAFVvz+iuXRvd5ed9OEXl8jQUoECbCTDQ22xgLLd9BR4b/MuSdHfXU+V6sNjJZpFf+EfECwVEMykokJv3m2umBUmRm0+HMw3ju6vaq7X9pU/2PTyy86MXBjZtqrWvACunAAUmU4CBPpm6PDYFvhd46PyVvXY2sdVMpotqLCp1zOpBZm4f7HwOFRGImVEYmg7PC6CqKnRdbbwrhwDhROnAwUeP7t31JD835zpRgAI/JsBA535QYJIFnli9WhMk5Toj7d4pxeKpZE8Xuub0IZHLQ4pEvrsATpahaho0VYUqSNAbNQXCSf/Y8TcO7Bi5e97Qn7+c5DJ5eApQoM0FGOhtPkCW3/oCDy69qM+dnXtFcRNLFcdBR18vErlOWI4DRTUgNd6Zi4AgiYhaJmxFg1yqeihV/nH4w+3X83+bt/6MWSEFWkGAgd4KU2ANoRZ4YvXqlcne3heVZCJndXQg3t3ZvD3NisRgqQY8vw41akDRVCiCgJRhQRg79Z/Pd49c33P54MehxmFzFKDA7ybAQP/dKHkgCvywwPNXrt3k5PMPyGknHsvnoCQTqCkydNNGRNSan5nLlg5dUWApCrSqv2/swKEbMiuWv0tTClCAAj9XgIH+c6X4Ogr8SoEXh9YNx7PZ+/RsKqplUggiJgTLhK6bzUB3o3EIsggZ9cBAfftXR4493rVqxWu/8nT8MwpQYIYKMNBn6ODZ9tQJbLu82G/lsq/auY75iEZQMzWYSReqosO1IjBEBQnbggrsGTt8+IH8pYOvC4JQn7oKeSYKUCAMAgz0MEyRPbS0QOMqdz2SuNFIJTforjtPdRPQ3RhMK4KEFYFrRqD5wcHxo1880nPVX59mmLf0OFkcBVpWgIHesqNhYWESeGXl1VYlI63SovFbzGTiD/GOTCwajyEWS3wjV/ydGDv1yOz1V77NMA/T1NkLBaZWgIE+td482wwX2LZ+fcFOpDY52exgPOkImqLu8Ma/2do/vHHvDKdh+xSgwG8UYKD/RkD+OQV+qcA7Gzeahts5y47ahlCvHlpyxx0nfukx+HoKUIACpwsw0LkTFKAABShAgRAIMNBDMES2QAEKUIACFGCgcwcoQAEKUIACIRBgoIdgiGyBAhSgAAUowEDnDlCAAhSgAAVCIMBAD8EQ2QIFKEABClCAgc4doAAFKEABCoRAgIEegiGyBQpQgAIUoAADnTtAAQpQgAIUCIEAAz0EQ2QLFKAABShAAQY6d4ACFKAABSgQAgEGegiGyBYoQAEKUIACDHTuAAUoQAEKUCAEAgz0EAyRLVCAAhSgAAUY6NwBClCAAhSgQAgEGOghGCJboAAFKEABCjDQuQMUoAAFKECBEAgw0EMwRLZAAQpQgAIUYKBzByhAAQpQgAIhEGCgh2CIbIECFKAABSjAQOcOUIACFKAABUIgwEAPwRDZAgUoQAEKUICBzh2gAAUoQAEKhECAgR6CIbIFClCAAhSgwLeaY2gAxh21L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948" y="2190750"/>
            <a:ext cx="2255551" cy="225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In áo hoạt hình lấy ngay tại Hải Phòng | In ao hoat hinh la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471" r="100000"/>
                    </a14:imgEffect>
                  </a14:imgLayer>
                </a14:imgProps>
              </a:ext>
              <a:ext uri="{28A0092B-C50C-407E-A947-70E740481C1C}">
                <a14:useLocalDpi xmlns:a14="http://schemas.microsoft.com/office/drawing/2010/main" val="0"/>
              </a:ext>
            </a:extLst>
          </a:blip>
          <a:srcRect/>
          <a:stretch>
            <a:fillRect/>
          </a:stretch>
        </p:blipFill>
        <p:spPr bwMode="auto">
          <a:xfrm>
            <a:off x="6086475" y="1005803"/>
            <a:ext cx="1790700" cy="16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671" b="90000" l="3250" r="97250"/>
                    </a14:imgEffect>
                  </a14:imgLayer>
                </a14:imgProps>
              </a:ext>
              <a:ext uri="{28A0092B-C50C-407E-A947-70E740481C1C}">
                <a14:useLocalDpi xmlns:a14="http://schemas.microsoft.com/office/drawing/2010/main" val="0"/>
              </a:ext>
            </a:extLst>
          </a:blip>
          <a:srcRect/>
          <a:stretch>
            <a:fillRect/>
          </a:stretch>
        </p:blipFill>
        <p:spPr bwMode="auto">
          <a:xfrm>
            <a:off x="1350711" y="3049990"/>
            <a:ext cx="2085172" cy="13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4" descr="data:image/png;base64,iVBORw0KGgoAAAANSUhEUgAAAfQAAAH0CAYAAADL1t+KAAAAAXNSR0IArs4c6QAAIABJREFUeF7svQd4VeeV7v/ueooqEhJCSAIJyQhTbcC9YRv3mkzsuCWTTG7avclkSu60O7mT/9zJnZRJMjM3k2anxynjlEncsHE32Nh0EAIEiF6Eejll1/+zvi1hO5gE25Rzjt7tR48A7bK+39rye9b3rW8tDTxIgARIgARIgATynoCW9yPgAEiABEiABEiABEBB50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QKmED7jvazDu7ec4XretUVFZXbFy5s+I2m1aYKeMgcGgmMWwIU9HHreg680Ak88sh/fXrtujV/NzIyUmZoOgzDwMzWmZvPnj3rS3PmnPtjTdOcQmfA8ZHAeCJAQR9P3uZYxw2B7dvXVz/0y4fXpFMjUzzPg6kbcL0s0sMjqK+vx/nnn/+TxuZZn6ytre0eN1A4UBIocAIU9AJ3MIc3Pgm0ta29+7HHl/54cHAA2WwWnptFIpGAl3Uwd+5sNDQ0wLZj3190wRUf0DQtHJ+UOGoSKCwCFPTC8idHQwIIw9B4/oWnHnn++ReuHRjoh67rQOjDdV2YGnDuOfNw9tlno39gKF1cVnnlggUXvExsJEAC+U+Agp7/PuQISOANBPr6+srXrVuz9oUXn5s2PDwMXdegIYCXzUB+4efNm4N58+Yhlcog7fj/dvkV1/wpEZIACeQ/AQp6/vuQIyCBNxDYsX9/w472TRteeml5mes40DQgDDwl6GEQoLX1LFxw3iI4WRc9g0NPX3n1zVcRIQmQQP4ToKDnvw85AhJ4A4GOjo5ztu/seHnlypV2angE0AKYAILAg66FOGt6Ey6/9DIECNHdP7D2vAuvXKhpWkCMJEAC+U2Agp7f/qP1JHAMgbYtW67cs3vXU6++uhLpkRT8wIUeBJDcNxH0him1uPKKxdAMHWnX215V0zi/pqZmhChJgATymwAFPb/9R+tJ4BgCGzduvGP/wQM/W716NdIjw3DcDDQvgG5o0AMflZUTcM3VS2BYJpzA7yopL53b1DTnMFGSAAnkNwEKen77j9aTwDEEVq1a89nDRw59Zv369ejuOqz2n5uhBss2YSJEWVkJbrnpZiSTSXQP9jvxouSls2YteoUoSYAE8psABT2//UfrSeAYAstfXvHznu6e92zcuB6D/QNRhB4ClqHDdx0UJ5O47ZabUVJSgsH0EEwzcdOcc85/hChJgATymwAFPb/9R+tJ4A0EOjs74/v27X3SdZ1Llq94AVnHQTqVgqZp8F0XSdtCzLJw0w3Xo6KiHKL0oabf3jjjnF8TJQmQQH4ToKDnt/9oPQm8gcDetraKPX1Hnnc8d9aKFSswODSkKsUZukTnrhJzWw9x/bXXoWbSRPihrK3rH59+9nlfJ0oSIIH8JkBBz2//0XoSeAOB7ds31h8+1POCF3hTRdB7evvg+z5Mw1CCbuo6jNDDkquuRsPUKap6nGbqX2qdc9GniZIESCC/CVDQ89t/tJ4E3kCgvX3DnL7evmf90K8QQT98uAuarsMyTSXouuxH91xcfunFmNHSDNdzZPvaT2fOu/guoiQBEshvAhT0/PYfrSeBNxBoa1t/6eBA/1IAieUvrcC+ffthmqb6CjwPWhjCc7I4f9ECzJszG37gIdS1Z2bNv+RKoiQBEshvAhT0/PYfrSeBNxDYvHHd7QNDAw9pmqZLhL53/35YlqV6oQdBACMM4WTSmD93Nhaee47amx4gXB0rmXxJY2NjhjhJgATylwAFPX99R8tJ4BgCGzeu+cTw0NC/iYCPCbpE55LlHoYhLE1Tgj5zRgvOP38R4jEbXuB3JMvLLqyrm9lDpCRAAvlLgIKev76j5SRwrKCvf/ULwyOpT48J+u69e9V0uxxK0A0DbjaL5qZGXHzhIiQTcRH07qJk+cV102duI1ISIIH8JUBBz1/f0XISOIbA2tUv/9DJpu+ViHzV2jVo37JNTbmHIaJpd89Tme5FiThuvflGFCVjCDW4sUTxlVOnz36RSEmABPKXAAU9f31Hy0ngGAJrXl3xmOtmr9N1HVL6dcOmzTBtC0EQqkg99H01/Z6IxXDjDddgYkWZitzNWPyPG5vnfZ9ISYAE8pcABT1/fUfLSeANBMIwNFetfOF53/culGh848aNWLdhU5ThDkRT70Go+qPL1Pu1S65GfV212qeumca/N89Y+EkiJQESyF8CFPT89R0tJ4E3EJCyr92H970UBN58EfQtW7bglVVr1JT76wVdLtIRYslVV6JxWq3Kfg817eGzzj7vZiIlARLIXwIU9Pz1HS0ngTcQOHJkS8nuHd2vaHrYapk6OrbvxHMvLIdt20cFPfQDNcWuBSGuuvJyTG+qg0zPB9CWN7cuuFzTNJ9YSYAE8pMABT0//UarSeAYAgcObJ24d9fhVYaBqSLonbt24bnnlsO0ZWtacHTKXQQ9cD1cftnFmDljOkzLgBeEGxIlNRfU19eniZYESCA/CVDQ89NvtJoEjiHQ2dk+7eC+gytt06i2bAN79u7FM8+8AE22qvm+mnrXNVNNsadTw7jogkVYMG+2EvSs6+0sqyxfVF8/q5doSYAE8pMABT0//UarSeAYArt2bZt5YO+e5fGYNUGm2Q8cPIhHlz4BTTfhOC5sK65EXZLghgb7sWjBubhw0XwYpo501ukurai+sLl51naiJQESyE8CFPT89ButJoFjCLS3b1jQ03Xo+UTcTBqWie4jvXjiqafhuAEM3ZL95jA0Xe1HF0FvPasFl154nrRrAXQjU1ZetrixZd7LREsCJJCfBCjo+ek3Wk0CxxDYsmXT4t6u/U/FYpYmgt7T3aci9KzjqyhdcttNXVNr6amRIbRMb8Lll10EAyECTUdxSeldzTPm/ZRoSYAE8pMABT0//UarSeBYQW/b8IG+3kPficUsiKD39vSrCD2VdgDNUIJuyB50y4KTTaOhbgouu/RCWLoGHxoSieTnW2cv/GuiJQESyE8CFPT89ButJoFjCGzetPbLg/3dfxaP29LjHP19g1i67CmMDGdUhO6H0f5zidA9N4uJFRNwzZLFSNiWEnTbsp+cNf+Ca4iWBEggPwlQ0PPTb7SaBI4h0LZx7S9HhnpvlwhdjoHBYRWhDw2moBtS/jW6RNeBMPAQty3ccvO1KC0qRqgbgKavK6+cchG3rvHlIoH8JEBBz0+/0WoSeAMBKfu6YcPqZ5300MUx21TFY4aGU1i27Gn0DQzDtGJK0KWOu6aFkF98383gtluvV5E6dAue5+0pKqtZ1Nzc3EW8JEAC+UeAgp5/PqPFJHAMgQMHDiSPHNn3spsdnmNL7fYgwHAqhWVPPovu3gFYdvxohC6CbhoGUsMDuONdN6OqeqIS9EwmM1JaMuGylrPnrSFiEiCB/CNAQc8/n9FiEjiGwO7duyf09x9a5WZHmmKje81TqTSefW65EnSJ0H1ZRIdE6SEs08Rgf48S9JpJ1TLdjsGRFEqKy+5rnbPgR0RMAiSQfwQo6PnnM1pMAscQ2LNnS21PT9+a0M9OMjRNtUnNuh6efuYF7Nl3EIZpwzRttQdd7TsHkBoZxE3XLMZZLc0YSaUBw5TzHpgz//wPETEJkED+EaCg55/PaDEJHENg+97tzcM93asROKUi6L7rSvU3vPD8SzjQ1Q1LIvQAsk6OIPDU1jXXSeOaKy7G/Hlz4Xq+2oseBHhyxqxzmenOd4wE8pAABT0PnUaTSeB3CXTs6jhnpP/ISgSupWsh3Ewk6K+sXIO9Bw9D100EoYYAocpyl4px6dQQrrhoES6+6EJImpwbhHCy/uqWs+edz65rfMdIIP8IUNDzz2e0mASOIbBjR/tNAwM9v9VCDyLoTtpRgr5m9Qbs2ncAmmaoveiyP10EHUGI4aF+XLhgLq6+6kp4foCM68DJBtsmTp56bk1NzQgxkwAJ5BcBCnp++YvWksCbEtjW2f6R4b6eb4wJupd1kHE8rFmzHrv3HYIutdyhwwt8+L6reqB72TTmn92C66+7FlnHRdrJwnOxv7Jmwry6upk9RE0CJJBfBCjo+eUvWksCb0qgo7P9fw/39/6DDl9F6NLvXLLa16zbiG0dnXC8UBWXkQYtsoYuyXG+m8KMaQ249ZYbZaod2cBD4Ou98ZLKc5uamnYTNQmQQH4RoKDnl79oLQkcR9C3fGVkoPdTYxF6KEluAdDWvg1r123CSNpBLJ6EHZcCM566h+eMoK6qEn/07tvguSFCU0cYmJl4SfzShobWVURNAiSQXwQo6PnlL1pLAm9KYOeurT8YGui9L/QdIPQhgh6GGjq27cS6DZuRdn3YsYSaak9lRlTFOIQeKosSuPOOd6tkOcu0VQnYeDx5fX1j6+NETQIkkF8EKOj55S9aSwJvSmDb9o2PDA/23YAgmnLXAk1lsm/v6MQrq1arSnCSFOcEPqBrqjRs4LsojsfxR7fdjNKyIrW2LslzMM1PNDXP/39ETQIkkF8EKOj55S9aSwLHEAjDUN++fdOy4eH+xXoQQNNDaJ40YdHRuXMPXlr5CvxQO7o1TZM0dyXqPhKGhVtVPfcy+H5WbW8LdfP/Nc9Y8AmiJgESyC8CFPT88hetJYE3E3Szo2PjUyMjA5eZ8lMtgO5rStB379mPF19cAceTSfVor7luGNH2NanpHmq48cYlmDK5+qigBzB+3ty64E6iJgESyC8CFPT88hetJYFjCLSFbbbV4a3IpIYWaGGIED4MGLAME7t278Nzz72gtrBJvXYvlG/6UUG3oGPJksvR3DRVCbpMufuBvqx55oIlRE0CJJBfBCjo+eUvWksCxxCQTmtDQ12vZNPDsyS1PQg9mJqJeDyOHdt34ZlnnlOCrhsmfGmcKrXeNZl1D2FrBi6//ELMmdUKz8tIt3R4gbbyrLMXXUDUJEAC+UWAgp5f/qK1JHAMgSNHtpT0dKXWOm5q+usFPZFIYFfnXjz51DPIZl0YpqXqtUvPNVUCVrquQccF5y/EeYvmwXFSStBdL2zTYxULWlpassRNAiSQPwQo6PnjK1pKAm9KoKeno/TQvv4NXpCZKo1ZJELXQ11F6AcPdOHxJ5YhlcooQZdtaYFMy2uAaWjQ/RALzp2Hiy9aCMfJqES5rBPuTpROnt/Y2NhP5CRAAvlDgIKeP76ipSTwpgT27dtX2de9f50fZOtsU5qweGrbmnRUO9LVi0ceW4qhkRQMlcEu7VNVU3RVLU7zPcyfNxuXX3YBstm0EvSME3RVltYunNLcvJfISYAE8ocABT1/fEVLSeBNCRw6tL26v2dwrednaseS4hDqSrC7unqw9PEnMZxKIwwAzbRUURnP9xGPxWDpGqY2TMEN11+lInTPcxBq1nDMKr5o+sy5G4mcBEggfwhQ0PPHV7SUBN6UwJ49e2rTw72r/SBTI4Lu+Q5CKSxjGOjp6ccTS5dhcHhECToM86igx2wbBkLUTq7GjdcvgaYHStD90HBisbIlZ50993kiJwESyB8CFPT88RUtJYE3j9B37WrsH+l9BZo3UQTdcTNSMA6maWJgYFgJet/AINTCuWFGVeJCKfVqQgt8VE2coAQ9WRRT1eJcX0PMKrqjZdY5/0nkJEAC+UOAgp4/vqKlJPCmBPbu3TFnqL9vuW4EJdLqPOvI9Hq0hj48nFaC3t3b9wZBl0x3QyrG+R4qJpTjphuuRll5sYrQA5gwzfh/nz5j3n8QOQmQQP4QoKDnj69oKQm8uaDv3Hre4PDgc5rux0XQXS8LWUMXQU9nXCxd+iQOHeqCBl2tofu+r6bj5ZA2q5UVZUrQKyrLlKDrZhwh7M81tcz6OyInARLIHwIU9PzxFS0lgTclsG/X9sWDQ/1PBqFjiKBLlrsIuky5O26gBH3fvgNK0GXK3fM8JfYy9W4EUJG5CPqkmolw3SzMWBy+a/5savPZ7yVyEiCB/CFAQc8fX9FSEnhzQd+946qhof5lnp+BrmvQtBA6DJX8FoQ6HntsKXbv3nt0yt11Xdi2jSAIVKW4RNJWgj6tsV5tXdMtG66jP93YMvsqIicBEsgfAhT0/PEVLSWBNyWwf/fOJUPD/U+4XhqmrsMwNWiSvx6G0HUDjz72JHbu3AU/lA5sJhzHQSwmCXA+TE2HZWq44carMXNGM7JZqeeuIZMNNjaH8YXarFkOsZMACeQHAQp6fviJVpLAcQl0drRfm3XSjwZ+Vpf0dsuKonMRb80w8dzzL2LTpi1wPD+q1e6HiFlRhO4HLsqKi3DVVZeipWU6tNBTU/JhqO3Q4xMXTZ06tY/oSYAE8oMABT0//EQrSeC4BLZv33xbkM3+KggdaBJ1m7oS9Ki8awzPr3gJGzZsRsZxpYK7lHuHKSVgR3unFxUlcMUlF6F1ZjOk0rvKdA9wKFZiL6yvn7+f6EmABPKDAAU9P/xEK0nguAR2bNvygcDLfCeEqwTdMKJf6zFBf+nVVVi9ei3SWWmhKkIOGJoeTblbOmzbxEXnLcTsOa2wDBF8D74fDhiJ+HnTp8/fRvQkQAL5QYCCnh9+opUkcFwCHR2b/0zz3C9D8wDPe4OgG4aFtRvasHz5S0hlXGi6qabddWhqjV3TZZ0dWDBvDhYsnIe4balebJ4fpC0rdlHjWeesI3oSIIH8IEBBzw8/0UoSOH6E3tH+v+G7/yAR+pigi1CrXHfDwpaOnXj66WcxNJJREbqui6CP7kOXLW4IMPfsVlx8yflIxOxo2j0IXTuevLS+cdZKoicBEsgPAhT0/PATrSSB4xLYvq39i3ro/eWYoEvEDU06sRgwTRu79x3E448/gf7BYYSIBF0LdfVdkuKkw9qsGS1YfOWlKIrFlMD7IUI7Hru8tmHWC0RPAiSQHwQo6PnhJ1pJAr8nQt/8NT0MPi5T7qHrqn3oIXwVoYugH+7uwyOPPIa+gSG1L10lzI3WehdBl/Nbm5twzbVXIqEKzvhqi1vcjl0zaerZTxI9CZBAfhCgoOeHn2glCRx/DX1r2/2mFv6JpvtK0CXClmpxQRhtXesdGMajjz6O3v5BJehyjAm66p2uhZjR0oTrrr0KcemnLklxIujx5Lsm1c/4FdGTAAnkBwEKen74iVaSwHEJbNu2+XsxHe/XjQCBk1HRuWSwi6BLAtxwJoP/+vUjKkLX9Kjkayip7jIzr+vw3Cym1tfi3e+6BWVFRUinR9R1mm58vG76nK8TPQmQQH4QoKDnh59oJQkcP0Lf1vZQzNDfLRH6GwVdMthtZH0fv/mvR3Gkpw+GZanWqp7rjq6hB/A9B1MmV+P2227ChLJSZNMpJehhqP3z1Bnz/4boSYAE8oMABT0//EQrSeBNCYRhaO7oaH/cNsOrdD1E4GRfF6GHcN0QoWHg4d8+in0HumDFYvDcAE42qzquGaaJMPBQVVmOm2+6DhMrJiDwZF3dgO8HP5zWeu77iJ4ESCA/CFDQ88NPtJIE3pRAW1ubHYtpy2IGLhVB97PRlLtUgQvCUBWRsZPFePSRx7G1o1MJuu+FyKTTquMaNE3tRS8tSeLm66/BpKqJkBBekuncrPd8Q+v8KzVNk5qxPEiABHKcAAU9xx1E80jg9xHo7OyMe97wc3HTOG8sQlcJcYGnstwtK4Z4cSmeWLoMa9e3QZeIPAzhZFzVXtX1PNgxE8mEjZuuW4LamkkIfQ+mbiGTybYVVxdfWFXVOkQvkAAJ5D4BCnru+4gWksBxCezduzeRyfS/GDeNcw0DKkJ/vaBLYZlESRmefeZ5LH95pcpyV/vP3UAlxMmfRdBtS8ctN1yL+im18JysKjwzPJLak6ysuLChofUAXUACJJD7BCjoue8jWkgCxyVw4MCB5PBw94sJyzxHBN3LpEen3KMIfUzQVyx/Gc++8CIcN1CROQINfhAgHo+rKXffy+LWG6/D9MZp8F0HhmZiJJXuiScqFk1rbe2kC0iABHKfAAU9931EC0nguAQOHTpUNDzQtSJm63NNXYN7NEIPVAEZqd2eLC7FyldW4+nnnkc648C2Y6pfuuu6KCkpgec7SA32q6S4GS1RxzXbjCGdyabisaKL686axXrufAdJIA8IUNDzwEk0kQSOR6B3x46yIaReNYAW0zJUdC0CLYeqCAcdxaXleHXVWjz2xJPq757nw7biKnpXZV49B04mjYsuXITLL7kYYRB1bBtJZ4JkcfHVddNmP0MPkAAJ5D4BCnru+4gWksBxCezevXuC7vav1XRtqmSty5YzibyllntUqx0oKSnD6rXr8PAjS+GHGqSkjG0lleBL73PZtiaR/QXnL8A1ixcDWqiqx2VdD7pl3TG1ae5/0gUkQAK5T4CCnvs+ooUkcFwCBw5sneikMutNXauVtXERdKkSJ4Iugi3V4oqLS7FhUxt+9euHlaBrsv9cj6lsdxF0kXgR9HPmz8ZN114LTQd830Wo6dAM89MNTXO+RBeQAAnkPgEKeu77iBaSwHEJHOzoqMpgZIOpazW/K+hq2l03UVRUgo4dO/Hzn/1S2qJCN2X/uRUJPwIYOtSUe0vzNNx+000wTB3ZbBqGZQOG9fVp0+d8nC4gARLIfQIU9Nz3ES0kgeMS6Oxsqwl9d72p69VS+S30owhdom6JwFVSXLIYBw4dxo9/9DM4ni9RN/xAV+fJtLxpSDJdCjWTKnHH7bcjWZRAJpOCaccQQPttY8v8W+gCEiCB3CdAQc99H9FCEjgugb17t07xnMwaEXQRZxF0qRIngi7fpSd6PJ7E4MAQvveDB5HKZKFBh+sryVfT8rq0W/UdlBTHcecfvRuTqqvgOBkl6Omsu7LpLP9STVsobdx4kAAJ5DABCnoOO4emkcAfIrCvo6PO0VLrTF2rHIvQVWQu2esSgWumEuZsxsF3vvcjDI2kEAZQgq7O16DO1QKJ6n3c+Z7b0ThtqrpWfpbOOtsqqssWVVa2DP4hW/hzEiCBM0uAgn5m+fPpJPCOCHR0rK/TEWwwdX3C7wq6ROiWGVM90T0/wP3f+QGGhkbgB6ESdNu2oRm6KhMrDdK9TArvvv1mtDRPjxLmAh+OF+4rn1ixcNKkpsPvyFBeTAIkcMoJUNBPOWI+gAROHQERdFPHJsswyjzPgy5Jboah9pbLYaj+5xpMy8a3H/g+urq6YZgWQk32oEvOm6ky3WO2if7uLvzRu25B68wZ0bS9bGsLtJ7i8gmLamqmsVrcqXMj70wCJ4UABf2kYORNSODMENi+fWO9qYebbdMsVslwYZToNiboCHW1/Sxmx/HAd3+okuMM3YQfGtEauiHr7h4sU8dgf4+q537ugnOihDpNQ8bxh0uSJYtqG2dsOTMj5FNJgAROlAAF/URJ8TwSyEECnZ3t07TQ3RSzrKLXC7rnZpW1ni/CbCCZKFJJcXv3H4CuGfAkyz0MYJi22raG0MXIUD8uu+hCXHHFZaq4jByuj2zcTp5f1zRjfQ4OnyaRAAm8jgAFna8DCeQxgR07NrfocDfFbdseE3SJrF0nc1TQZQ09UVSMB3/8c3Tu3nN029rYtjaJzn0vg2x6GLNnzcStN92oBF1+HsCAlUhcUF9/1so8xkTTSWBcEKCgjws3c5CFSqCjo+1sS/PWJGJ2TBWKCaRYDOC4kaBLpThAR1FJKX76k4ewtWO7KiwThMZRwbctA4Fsd/OyqK+rwd133gFVF973ZQ1dovjrG5tnPV6oDDkuEigUAhT0QvEkxzEuCexo3zDHtLE2EbMNSWST0q9qqtyLptylGYsIerK4BD/92S+wYdNmWLEYAl9Xa+SyT103pFKsfBhwUTGhBO+7527EEzGoJDvJkjfMe+untf54XALmoEkgjwhQ0PPIWTSVBH6XwK6OzecamrdaBFjtHfe9oxH6mGCPCfrP//NXWLNugxL0MDAAXVNd14LQg4FQCXpR0sYf33cvSkqLVZMXw4oj1Iy/qGto+TLpkwAJ5DYBCnpu+4fWkcDvJbB9+4YFMS1cFY/HVUOVwIum3CVCH+uHPjbl/tAvfoVVayJBl+x3Cc1VRrzrqfKvEqUnEzY+8P57UFE5QUXoTtZFoOn/Mq15zl/SFSRAArlNgIKe2/6hdSTwewls2bL1XNKmAAAgAElEQVR6bsIy11mWJYqM0PNHC8VESW1Sy132ocsa+tInluGJZc+iuLRULbXLFH0IXwm/bcbUtSLsf/KB92FKXTVGhgaVqIcwv9vYes4H6QoSIIHcJkBBz23/0DoS+L0Edmxe22Ilzc22ZZgi4KE3Vss9ukz6ocu/J4pKseypZ/D440+gqKQMfiDr51HxGPm5ZdjqfCMA3nvXu9HSVI+sM6JE3w/MnzfOOOdOuoIESCC3CVDQc9s/tI4E/kCEvr6xKKZvtWOmpbaZuY4SYUN/LelN1tZjiWI89/yLePjhR5EsLlWCrumhOle+TN1S0++y8fyWW6/H/Dmt8PyxrW/af01tOec2uoIESCC3CVDQc9s/tI4ETkTQt8Tili2C7jvZo4Ku1seDaGrdiiXxyqur8Ytf/AqJopKjgq4S5yQy18wo6931cc21i3HZxechkx1WP3M9PFbXNPdGTRutNkOfkAAJ5CQBCnpOuoVGkcCJEejYuGp6vDjWHk/Yqjj7mKCr3ee6rirFidCbdgJtm7fgwQd/iliiCJI7JxG6iLjUfodMwQPQvACLr7wEN153FQaHetW/ZZxgeX2QvEpraYn2wvEgARLISQIU9Jx0C40igRMjsL1tdXO8KLYlnrANEWeZclcV40YvjwrLSBOWOHZ27sZ3v/t92PEkHDdQ+8/lXMuypNladLg+Lrp4Ed77ntvQ03tYfSjIZP0N8dLaS6qqqoZOzCqeRQIkcCYIUNDPBHU+kwROEoGdW9bPsONGeyJmaUrQZeuaZK+HUS123wujnueGjX37D+Jb37ofph0/KuhyjQh64IVRl7aMg7nzZuJP/vge9A90jwq6t70sNvGC0rq6npNkNm9DAiRwCghQ0E8BVN6SBE4XAakUF0voG2KWEWWsB94bBF2TkjGa1JCxcOBwF772H984KuiGGWW4R33UofqjOyNptJw1DR/78AcwPNKvBD2d8fYXJ0ouqpgyfc/pGhefQwIk8NYJUNDfOjNeQQI5Q0D2oZck4uttU1fim82kYJqmsk+E2sl6qkWqBhNdPb34xje/jYzjIRYvQtZJHxV0yXKXyD6mm6icWKoi9GSRjWw2Kw1ahjU/ubh2+vRVOTNwGkICJHAMAQo6XwoSyGMCWzetmVdUbK+TCF2EXARdTZ37UV/00V4tCGGgd2AQ9z/wXaRSGZX1nnHSUTU5yW4fTYqzoGNCRTE+/CfvQ3FJHI7jqEYuYRC7dkpTyxN5jIqmk0DBE6CgF7yLOcBCJtC+YfWCstLYKssy1Fq4k01H2e1O1KRFKsVFFeEMDKcz+O73foC+vgGV9e5Kz3Q9EnTfDdT1uh+iuCSGj3zo/SifUBxF6KEBLYi/f3JT8w8KmSXHRgL5ToCCnu8epP3jmkDH5tUXFCVjL40JuudmlaC7WUdNp+uGFTVtgYGM6+FHP3wQ+w4chB0vimq/y08MQyXFJRIJleVu2cAH3383JtdWIZPJRK1W/dj/nNzU/MVxDZuDJ4EcJ0BBz3EH0TwS+H0Etm1ec1lx0n5uTNBdJ6Om3iVCV5numqG+i6A7foCfPPgzbN/ZqSrHhaH0O/ffIOiyD13TPbVtrXVm81FBDzzz85MbW/6a3iABEshdAhT03PUNLSOBP0igo/2Vy4sSyWdF0EXIxwR9rOta1A8dCEIdXgj84qFfYfOWrUcjdBF0tdbuhep6qeUewsEN116JSy694OiUe+BZP6qZNv2+P2gQTyABEjhjBCjoZww9H0wC75zA1rZXzyspSqy0TWM0qz2thFnWzdU2NkTZ71K7PdB0/PY3j2Bj22ZVaCaTSakpd1XDPRht0gI5N4NLLlyIm26+7jVBd83fTm5queWdW8w7kAAJnCoCFPRTRZb3JYHTQGDbxtUzi0tim23TgmFoR7PcRdCVUGtRz3MvCKEZJh5/bBk2bGpTvdCHhqLCb/IBQJc2q9I+1dThuRnMnd2KO+94N9Jp2dqmwfONp+umt17Neu6nwal8BAm8TQIU9LcJjpeRQC4Q2Lbh1abi0sQOQ5PuaqGqFCdbzUSYRahDTUfMTiCABtcP8MLzL+GpZ55FPFmkzlO13BFN10sCnOc5sC0T58ybhRtuuA4IA1VwJpN1XznQk7pk4cKFUfo8DxIggZwjQEHPOZfQIBI4cQLt61aeVVZWvNUyJRIHZO1cCsaIoKu1cWhKkP1AV4K+YsXLWPrEMsSTJVH2uxdNuatEOs9THwpMy8Dcs2fi1ltvROgH6u/pTHaTZ5ScV19fnz5x63gmCZDA6SRAQT+dtPksEjjJBDavf3X2hLKijRJVjwm642bUn9WUu24gFouprWci6GvWrMMjjz6uBF2O4YFhJeZqvV26spkyTR+ipXEa7rjjXZJNB02HCHqHkfTPqamZN3KSh8DbkQAJnCQCFPSTBJK3IYEzQaB9w8sLKsrLV4mgS3Ttux5cT/aiIyoYE0Y12qFZah29vX0rHvrFr1SlOLVfPeMerSw3Juiu56C2ugr33HMnipNFCBEgnXV2xhxzflVrKzuunQlH85kkcAIEKOgnAImnkECuEtjStvrKyrKSp0xDV/vKZcpdBF1F2tJtLRxNejNiKkLv7NyN733/hwg1ieh12IathN/xPXW+pWvIOhmUFxfhfe+7G1PrG+D5LjLp7O5UGJ/f2NjYn6ssaBcJjHcCFPTx/gZw/HlNYOvmV2+oKC17xNA1BNJpzfPhB64SdFWn3YiE2zDjStwPHz6iOq45o+1S9TASfi+MsuJNDfADD0UxG/fddxemNzYpQXeyziHHwJza2hndeQ2MxpNAAROgoBewczm0wiewpW3llRWl5SpCHxP0IPQghWbkkCx3OUTQJUFuaGgEX/nqvyGd9aK2qWG0dq7OMQzooVSKAxKWibvvvkMJuu+5cL2gT9e1uZV1LfsKnypHSAL5SYCCnp9+o9UkoAi0b3zlooqy0uWS5S6CLlnprxd0SYqTPeljgi6d1r70L1/BcCobCbhuqmx3tX1Narq7jspqjxk67rzz3ZjVOhOe58Lzg2wAY051/fQOoicBEshNAhT03PQLrSKBEyLQvvHVKyZNrHhGptxTqWFI53PdkAx3RNvSNF01XclkfZSWT0BXVzf+4+vfRP/gSLRPfTRCl05rruuqNXSJ0C0NuOGGa7Do3AVK0P0gRCqbnls/fe7GEzKMJ5EACZx2AhT0046cDySBk0dgw5qXrq+qKHs0EY+ppDgtBDzfUVPuyWRSZbbHEwns3XsQGcdFWdkEfOvbD2DPvoNqqt2yYiqCF0GXDwCyhi430RHi+muvwiUXXgTf95Sgp9OZS6Y0z15+8qznnUiABE4mAQr6yaTJe5HAaSbQsWn1zRUVZb+Rqu3p9AhM3UA8YUetUYNACbpUgBtJOXA8H/X1U9Uaem9/tPvM90Ml5IZpqr/r8okgkA8GAa5afCmuvXoJwjCQKXdkHOf22sazf32ah8jHkQAJnCABCvoJguJpJJCLBNo2vHzr5KqqX8saujRbET22Yya6u7swMDCgtqpJYZkQJqbUN8A0bXzzW/dj0+ataipe1tBVhTg9yoo3dCCULWyBj0suOg+33Sz9WEK4ni/91O+tndb641zkQJtIgAQACjrfAhLIYwKdHRtuLU7Ef/36bWsSoTtOBiUlJWqrWqK4GN1dvRgYGkZNTS2+ff938OrqdSgrK1PNW0TQVXQu29skKT7w1de582fjPe96NwxDh+N6yDrexyc3tn49j3HRdBIoaAIU9IJ2LwdX6AS2bl5124SSkl/FY7bKck+PpGCYGo4cORxViBst/arpNrKuh2nTmpSgv7Jq7WgFOdm6FqovidBlyt3Qoih9Rksj7rv7Hti2pSJ0x3E/M2la6z8WOlOOjwTylQAFPV89R7tJAIAIenlx8a9itqUE3ZPEt/IS9PQcUYIthWVkLT3rBKiYWIV0OouHH3kMzzz3okqayzpj+9GjvegaAliGDt91UD9lEj78Jx9CMplQgu56wReq6pv/iuBJgARykwAFPTf9QqtI4IQIdLSvvjkZt39TlEiqTPXhwQGYlq7WzydPngxTCX2gptb37NmH6S2t+O73foDVq9eqJDnJZxfhH4vS5aGmoSFwMqieWIGPfeTDKC4pQuCHsh5/f2Vt0387IcN4EgmQwGknQEE/7cj5QBI4eQQ2rnvhppqq6t9KURgR9NTwCGzbRG9vLzLZFEpLS9X+8nTGkVVyNE4/C488/BieffZ56aAGI24rUY+6rUVV42TLmmVqsE0df/rfP4rqSVVRIxfH/XVp1bTbT571vBMJkMDJJEBBP5k0eS8SOM0ENm9YcVtN9cRfSba6iO7I0LCaSpeMdzlkPV0i9JLScrXnfCSdwTNPv4DHHluq9pYHsmAuNd8167W19DBQUbpUj/2LP/8kJlVNVPfyguDRssqpN57mIfJxJEACJ0iAgn6CoHgaCeQigbZ1y++trqr4oWXYqvJbNiud1ky1hp5KpVBaVqzMzmRdJJPFqKmdgiefeAZPP/0shlMjUa13qQ6H1wQdqup7AEML8MlPfAz1U2rVhwI/xNKyyobrcpEDbSIBEuC2Nb4DJJDXBNo2rPgf1ZUT/t02Y0rIx7agSZa7rKM3tzSpf5cpd5l+D2Bgx45OfP6fv4iiEvm7dlTQBYRq1CIV5wIfYeDig398L2bNPjvqre76z5RUTb1a07Qgr6HReBIoUAKM0AvUsRzW+CCwZdPKv6qprvznmBVXYu44jhJwqRQn4uy4mWhtPZ1GbW0d0ilHCfqPHvwpBgeHoRsmZPP5WISuqGkBQs9F4Du48foluHLxFSpxLp3JLi+ftOpyTbvDHx90OUoSyC8CFPT88hetJYE3EOhoX/WZqsryz8bthBLzsQjddbPqz7G4ha6uLpSWlaG/fxBNTc3Ys3s/vnX/dzAwMIRYXKrFSTUZHZ4kw0u1OC1EIKVjvSwWLZiPd737drUuPzySenXD1r0XLV68OKpEw4MESCCnCFDQc8odNIYE3hqBnVvXfGlCafFfSHnXSMx1VZt9aKAfg4ODCDQfEydWwHE82FYcEyon4vChbnzpy19FJhNF85oe9UWXdXJNM2AYGkK1pz2N+XPn4L3vvQPJogRS6cyqzgP9Fy1cuNB9a1bybBIggdNBgIJ+OijzGSRwigjs3rb+KxPKiz8lU+KSEDcmyAik/noWuqkp0Y7Hk/C9UO09T41klaDLlLtsd5OoPAh1JeiSLS+CrvkeXC+Ds1tnKEGPJ2LIOs763hGc39LSkj1Fw+FtSYAE3gEBCvo7gMdLSeBME9i5ddWXqidO+AvLjCJ0qRQna+eqSpweoq+vR9V07+0fwKTqyaoUrAj6937wI2zd2qEatKgM9kBTU+/SvEVTPVhd1Ta1dnIVPvCB96OktBiO57WNuN3n1dYujPbE8SABEsgpAhT0nHIHjSGBt0ZgR/uqz06uqfyMBum2loGhiShLVvuIWjtvbm7C4cOHVTb74MAwJk+pQ2nJBPzrv39NJcdJwlwo/xcIZS+6ROvyFaqubVroIR4z8OEPf0gVlwlCbEkdGlxUPWvW8FuzkmeTAAmcDgIU9NNBmc8ggVNEoHPrms9OrCz9jKlZau18rISrH7hIp9OQ5DgR7fKKSgwNjqC0fAJMI4b77/8ONmzaFDVlMUzomoFA0xFKpK72oOuqsIyu+fjQhz6Ihqn10nGto2c4WDR9+vSBUzQc3pYESOAdEKCgvwN4vJQEzjSB3dvXfX1iRelHbWN0yt3zlLBLdrusj2ezaTWt7klVuCCAHSuCYcfxsx//BM+/uEJF55phQdcNlVAnnVPlMHWp6Q642RG8/757MWvWLGSc7K4RL7uwrm5mz5keN59PAiRwLAEKOt8KEshjAnt3bHigZlLFB/XQUJXhxtbPg9BThWWKJDs9lYIfBnBdH0XJMkysmoTf/vZhPPXMc3BCXzVuUYIe6irbXabbZeuatFIdGujFHXe8C5dddpl8INg7mE0vmDy55UgeI6PpJFCwBCjoBetaDmw8EDjQuen7lZWl79MCXTVhkcQ2+fJ8J9q2FngqQS5RlFRiXZQsQRjo2L6zEw/+9Oc40t+rBF3TpLiMROkmVOnXUO1MRzo1hGuXXIXrr78WPsJ9Iz2ZBTXNzV3jgS3HSAL5RoCCnm8eo70k8DoCB3dt/LfS0qJPyBp61DEtVFPuMmWustfhIx6PqshJwptpxeBkfdWk5fNf/BekfVdlvhu6qX6O0FR13McEPZsZwaIF5+C2225BoGFPz8DAeU1Ncw7TCSRAArlHgIKeez6hRSRwwgR2bVn7fyZPrvo7UzdUpTg5JMs99F30Dw2itLRYCbuIuoj4yHAak2rrcfjgYfzbf3wN3f0D0E0LpiEfCKJ1dElnV81ZEMLNjGD27LNx9913w7Lsfd1D/RfU18/Yf8IG8kQSIIHTRoCCftpQ80EkcPIJ7O3Y8NmqyorPyDS7CLcUhRmbch8aGkJ3dzdiibj6N8O0kUgUoaSsDKZp4fNf/AL27I+2tEmEbhgWAi/KlDelv7quIT08gKZpU/H+979f7tOdGvHPq5k2rfPkj4R3JAESeKcEKOjvlCCvJ4EzSGDf9rb/Uz1xwt9JRrtMq4ugy5+lwYokw8nauSZd2Bwv2sbmhygqKkIsmcA3vvktbNjYrlqoymY1OTSVGBfCRAhD1+A7LmomVam96EUlxUPDI5nLqusa153BIfPRJEACxyFAQeerQQJ5TGDfjrbPVU2c8Demrh1tzCJT7lLy1XNdHOnpVgKu6aZKmvPCQFWOSxSX4de//jWWPfWcKvfqj25rMzRZS49Kv+rSWTWE2gL3yf/x31E1qdpLpdxbyqonP5bHyGg6CRQsAQp6wbqWAxsPBPbtbP+n6onlf2sZUZa7JMTJ9LplG1GTlpFh1SlNBF0ieB8hpJGLTL8ve/oZPPLIUvVnEfQomc6KInXfg6YDFnSk0sP4sz/9JKY1NSKdde8qqaj56XhgyzGSQL4RoKDnm8doLwm8jsCBnW3/p6pqwt+ZlqUicml7KodE6bKmPjg8FPVHDwL171Y8geKSEkDXsWHjJtz/7e8rsQeiDPlo6xpghNJLNURMN9Hb142PfOS/Yf78+RjJZj9YOmHyd+kEEiCB3CNAQc89n9AiEjhhAvt2bvjHqsqK/yXlXVXp1yBqVS5Ruvw9lUmrP7tq25qGeFExksXFQBhi//6D+PJXv4asI9dEyXTSkU1F+Joku/tIWjH0D/TirrvuxIWXXIyR4cxHy6tqv3nCBvJEEiCB00aAgn7aUPNBJHDyCezrbPtqZUXpn5rSwzwMjz5AGqzIFHxvb68qLBNVg9NhJ+LRFLxmIJN18fkvfhW9Pf3ww1DVfHedaMo+YZlwPQcJ00Ymm8INN1yHK5dcjYH+wT+rrJn61ZM/Et6RBEjgnRKgoL9TgryeBM4ggUP7tn21orz4Tw1dgu43CrrsS5dMd9mDHkrdN88DDF393bJi0K04/uULX8He/Qfhuh7suBSd8aL+6TELTiatmrRIs5bFiy/HNddfh56evk9PmtL0pTM4ZD6aBEjgOAQo6Hw1SCCPCezb1fYvUyZX//lYhTipv66S28woq91OJNTonExGRevJklIUFxerIjTxolL8v3/9D2zZtl1m4FUTF8f11c+KixJQnVqCEGHo4/JLL8Yt77odB/cf+tvaqS3/N4+R0XQSKFgCFPSCdS0HNh4I7NnZ9k91tVV/K4KuCstoOqQxi+xFF2HeuXMnKisr4fm+EnJZQ7dkCl7qvWdc/OSnv8CLL66AYdlqat7zow8EEqEHgQ9L7hd4qvzrXe+7Dz1H+v55Yk3934wHthwjCeQbAQp6vnmM9pLA6wjs3d3+vydPqvoH1QcdPiw92q4mU/CZTAbxsjKk+vrUenlfX59qldrU1KTE3k4W4anHn8KPHvwJikpKo6S4KBke0Zp8AFs3lKA3Nk3FJz7xCQwODv9rWWXtp+gEEiCB3CNAQc89n9AiEjhhAgd2b/2bmslVn5PoXFV406EEXabK05kRVR1OptIlk11F3slilJaWAlJNLgQ2rd+ML335Kygvm4BQ1xBI+1QpLCMFYaWwjKoeF6Cishx/9Vd/heF0+msTKqb8jxM2kCeSAAmcNgIU9NOGmg8igZNP4ODejs/U1FR9VqJpNeWutp45StwlIU7WzWtra2GaNkZGRhBLJCLB1nTVeW3Prr34x3/6HJKJIummprLh1aHJ9L30Rg9h2yaKknEl6I7rP1A6oeZDJ38kvCMJkMA7JUBBf6cEeT0JnEEC+/du+5+TJ1V9XsJtEXHVpEWy2RGo6Fym3SVCTyaL0dXVhURREUomTEB2JIVYUQm69h/CF77wJaTSGRWh69KgJQig6SEMQ4ceSO33BBJxG3/+538uP38wWTLxnjM4ZD6aBEjgOAQo6Hw1SCCPCezr3PKpyXWTviLtVVSlN11DOFpERsRcrZXbNg4cOKB+nnFc1NfXo7SsDJ7rI53K4mtf+zp27OyEbpkqaldNXkyJ4gHpjp5MxhGzTXz0ox9FSWn5z4rLqt+bx8hoOgkULAEKesG6lgMbDwR27dr26Ya66i/INDqkvKumwRdB1jRkHAfbt21TW9ikaIzUcN+9dy8WLFgA25Z96BbctIcHvvs9rFq1SvVFj8eTcFxXXYNQartrsCwD0m/9jz/wPkyqmfyLCRPr/mg8sOUYSSDfCFDQ881jtJcEXkdg//4dn500qfIzIQIlunJI+VcRdanv7jrRevrYIdvZDCXWOsIggOv7eP7FFfjxj36meqSLoKvt57Ieb2owNagmLfG4jTvvvBOzZ89+2IqX3UwnkAAJ5B4BCnru+YQWkcAJEzh0aNc/VldX/C+puy7r51rgKwFXxWVUfXcnulcQTcmLoGuS4a6EX3LgTKxevRZf//o3YRoxVRJW6rmrjHlLV+1TpYysHbNw++23YtGiRU8kiiuvPWEDeSIJkMBpI0BBP22o+SASOPkEDh3a/blJkyr+RgRdZa9LeI1o65phWUAYNWsJ/ag0rDpHbVnT1T5z2Zfe2bkLX/ziv8DQbYSh9FGXLWuaitBlX7sk2BmmjiVLluCKxZc/H0uUL9Y0bXTH+skfE+9IAiTw9ghQ0N8eN15FAjlBYP/+HZ+ZPLnqszLlrsvcuJpeD6J1dBF0KCU/KuhitETygCF58XA8H93dvfjc5/4Zvic/M1WELoIuhWrilq0Ky4igX3LJJbj11ptX7j/Ud0VjY2MmJwDQCBIggaMEKOh8GUggjwns3r3tI1OmVH9DBFjXtVFBlzLsLnQViUfr52OlYaVUjJqaF8EOQ3hBiKGhEXzlK/+Kgwe6VNMWid7l546bQcy0VC130zJkuh333nvv+p4dey6tam0dymNsNJ0ECpIABb0g3cpBjRcCO3a031VfP+lBWRtXkbdaGNcQeM5rgi4Z8GrNXGbJI7FWe9JE7HUb2WwGP3nwP7F8+QrYdhy6Zqq1dtfLwoBcG025t7a24iMf+9iWffu7Lq6vr+8dL4w5ThLIFwIU9HzxFO0kgTchsHNn2x319XU/Ey1Xgi5r6CLovj8q6L5qxKKKuIqAy9eomKv675qp1ttXvrwaP/zhj9SUu/y7bcVVkxdJilOfExCgpqYGf/mXf7mjd3/XRTXNzV10CAmQQG4RoKDnlj9oDQm8JQI7d265o6GhVgm6HFKqVYLq3yvoo1Pw6lTJetdM7NmzF1/58r/CcVy4rq/2ratMdw0qw11asUoN+L//+7/vHBjuvai6uvHQWzKUJ5MACZxyAhT0U46YDyCBU0dgx471VzVMaVhmxmJA4KpwWvaQQxvNaFdT5qowbGREGK2djx0SnVtWHJ7n4/5vfwevvroqauaSzapp94QdQyo9ov5cWlqMv/7rv91rh+b5RVVVB0/dqHhnEiCBt0OAgv52qPEaEsgRAh0d62ZNrWvYaMXjGqTL2mjbUyXoo2L+u4Ku/j4q6rpuwHUdJep79+7DN77+LRw+3KXKxZqmgWw6DVNauEGKy8TxqU/9+UHNTCyqr6/fnyMIaAYJkMAoAQo6XwUSyGMC29vamhuapmy24rZ0VYn6nY5F46OxeSTgvztI2YcuxWgMOI5E4xYMw8bBA4fwwAMPoLOzU027x21bFZaRKfcJEybgIx/92F7owYX19TMo6Hn83tD0wiRAQS9Mv3JU44RAR8fG6dPqG9rNmCoLF/U5l73n6ogy1I8n6KojWyalWqdGRWcMeF6A7iO9eOWVV/D40kfhZrKYOLFCTblLo5c777xr59SmhkuqqqZxyn2cvGMcZv4QoKDnj69oKQkcQ2DHjs0tU+vq2gzbtuC7gCGRt4izhOTy6x2F5sHRqH00e270X6VLW9bJqLX1WCwJ3w9UtvzQ0BC2b9+OTevXYdfunTh06JDan37vve/fNX/BvIuLiqoO0B0kQAK5RYCCnlv+oDUk8JYI7OnomF7bMEkEPabapppa1M9cJcWJeP9hQY8iegOpVArJZAlc11N71WUNPT0yqCLznp4ebNu2DdVVtV2NzU2LKiqm7HlLhvJkEiCBU06Agn7KEfMBJHDqCOzcvHlqfVO9TLkn3pAUh6ge+9GM9tHiMqOL7KMGyXR8oOJ4T5q5GLbKdpeua1JsRg7b1FUDl+gIkRrKuAPDI/Nqa6e1n7pR8c4kQAJvhwAF/e1Q4zUkkCMEOtavr2tombbFTsSKxpLipOmKJLypinBjx3EEXSXGabLuHiIIQpUkF2W9S6OWSOylf2omNYJ4sgSZkTQGB4YunjRl2oocQUAzSIAERglQ0PkqkEAeE9iyZUttc2PdFsM2SmQY0khFRDkIXFXbXfafR9vXRvejh9H318T+zZqmyVWv1YCX9fUo2pedcSF6u/purqmb+nAeY6PpJFCQBCjoBelWDmq8EGhra6s5a3qDCHqZmhRXW6lk+5MAACAASURBVNFE2AMJrCPx/r2Crj4GvA7XqJAfzZSPkux0TTq3QWXBd3V1v3fKlMafjRfGHCcJ5AsBCnq+eIp2ksCbEOjoWFPV0NDSbllGpUTRUYR+IoIe9Tl/7Rj785igR9/lw0AQSmtWEXSJ0AMcOnD4Y3UN079Bh5AACeQWAQp6bvmD1pDAWyLQ1tZW0TK9od2KmdUq1j7hKXcR9Ciij6bfT0zQJWnuwIH9n5o6tfVf35KhPJkESOCUE6Cgn3LEfAAJnDoCO3asKqura91i2UaNiqbhScdzhGG09Uy6pL1+yh3B6K+8SoSTVLioCE20bz36l7FjbB1dpu8lQpdtcBKhHzhw6H81NDT/06kbFe9MAiTwdghQ0N8ONV5DAjlCoK2trXh6c8NW2zZrXy/oUVKc/gcFXWrChloUnf+uqKvUONVyVZLipCubfFCA1Hr/0uTJ0z6dIwhoBgmQwCgBCjpfBRLIYwIdHR2xKQ2TtsQsc5paQw89GJoB33ei/uhjGe3haIbc6yN0EXJV5H10ul2an78hPo/EPLrH2BS9JkVmHqiqqv9QHmOj6SRQkAQo6AXpVg5qvBAIw1AbyQ5uiVvmWdEUu+wr1xH4rppyH/uSsq3q+J0pd4SeqHUk6vJ9NFqPGq7Klje5Ltr2ptqyQkdfX99/TpxYd8d4YcxxkkC+EKCg54unaCcJHIfASHZwc9K2Z/rB6Ja1MIChMt6jbmrqu2aqaHywb1CVeB0YGEImk4FpG6iurlYtUidUVqo+6nK42QysWFxdK4euS5a7/ExHb2/v45WVU66nQ0iABHKLAAU9t/xBa0jgLRNIZQfXxW1rnkTQhi6JcYGKq6XSWzRdrsNJZ7Fy5Urs2rkbu3fvRl/fgOqgZtoWEokYpk6dioaGOjQ1NaGhcWpUOU5qwxvygSBQrVVV1B5qEqG/XFk55cK3bCgvIAESOKUEKOinFC9vTgKnnkAmM7TKso0FIrymoStB16Rs62gt94MHD+K5p5/DypWvIh5PwrZtzJ41B3bMwmD/AFKpYWzevBnlE0pVz/PbbrsNjS3TEfqRoIe+D82ICsvIrHt/f9+mioopc7XXsuhO/SD5BBIggT9IgIL+BxHxBBLIbQJZZ3ilZRnnjUXovuwtl2IwelSj/Zvf/DbaN7XDNE1UVEzEe97zHkysrFLCLqvu0klt1apX8OKLL6o1+Llz5+KO974HyWJVTRYIfIQqy12m8YHBwcHt/f1b5jQ2Lo46uPAgARLICQIU9JxwA40ggbdPIJMefDEWty+O1szH1s6j+7388iv45S9/CdO0UVNTg3vuvk9F4ZLcbqguaiGQdRDqGh566OdYv2GtEv5zFszHjTfeCNO21dp7EGqj6/Eh0un0wd27D8+eNWtW79u3mleSAAmcbAIU9JNNlPcjgdNMYHi47/miosSlkaCL/kovdCCTSeO3v30Eu3btUtvO7rnnHlRX1aiuapYdR3YkhVjMkow3lci+b9dOPProo+g6cgjQQ9x3331qbR26oT4AyFq8XOv7/sDu3Z2zW1rm7TvNQ+XjSIAEfg8BCjpfDxLIcwKpgZ5lidKiq8bapspUu1SKO3ToEH7zm4dRWlqKmppanHfeeYjHkjBMK9pfLknroWSxa/DSKbheFjt37cKatavUuvpZZ52FSy+/DKYde4Oga5qW3d2xd37jjBlb8hwdzSeBgiJAQS8od3Iw45HAyGDPw8mSkhvD0BnNSNfhu1ls79yJLW3tuOSyK5CwE4gni6Ebsq6uwfe80Sl32aPmwpevwMXh7sM4cuQwtmxpRzKZxA033QQ7nohqz+hR+1SZqt+1q/O6xsaZS8cjb46ZBHKVAAU9Vz1Du0jgBAkMDw38OJmM3a3pPqRQTBhEX5va2lUhmVmz58Gw4jjaT1Uy22Rfm++r6XQVqfsODh3YB8s2UVpajOdefEEly11/3Y0oragEfLXorvah+76Hrq4jn6qtbWSDlhP0EU8jgdNBgIJ+OijzGSRwCgkcPnj4/6ueVP73CBxA94DAU13X2traEY8Vo2XmbEilODedhZVMIPQcuIEP27aiynGeDxjArh1bUVdXC89z8OTTT8EwLFx+2WIUlZUj9AJopiTRRRXjent776+qqv9vp3BYvDUJkMBbJEBBf4vAeDoJ5BqBbdva393SMv0h+FnAkDXxQEXf27ZtRzqVxaxZc+E6vlpTnzylDvGiBLLZDGIxG37GRTadRjabxqa29Zg9+2yUl5crQRfhvvKqJdGUu9zWsI4WqxkeHn62tLR6ca6xoD0kMJ4JUNDHs/c59oIg8NJLL8284IIFm0MvA6nwCnhqXPv37MOyJ59GQ8NUHDxwBI8//jgqJlbhzjvvxIyzZ6C0qBjpkQz27NqJ1atfxcGD+zH/nHmYPHkSNrVvxszWWThnwQKom0oSnS5Z7lEp2EwmszGZrJjH4jIF8QpxEAVCgIJeII7kMMYvgccff7zi2muv7FERujYaoesGBvt68bOf/idWrVqN/Qe60NnZia6ublRWVmJKwxRMn9aI3u4+HDl8EHsP7EVzcxMWLVqotr0VFRXhox/9KCon1YwmxKlPCkcF3XXdPbt2HZrd2to6NH7Jc+QkkFsEKOi55Q9aQwJvmcCjjz5aev11Vw0oMZfuaVLDXZqyOA6WL1+Br/3HN7Bq1Rqp8IaBgRFV7U1k35I9637US620LIHJtZNQWTkBU6bUqmpyN998C3QrFtV7ldKvajN6tM89CIIhKS4zffr0PW/ZYF5AAiRwSghQ0E8JVt6UBE4fgSef/HnZ4suu6zdUVTcfYeBCU1XggCOHD+E7D3wPDz30S7Rv2won68MwdLhuAMsALMNCOuOiKGkinfFQU1uOj3zkI/j4xz+OcsluV/vVZbrdROD70bY3JeyBrMkvnjy58dnTN1I+iQRI4PcRoKDz/SCBPCfw6KM/r7r8ksVdyeJileHueR50XVdfUjJucGAAv/j1f+Hf//3fsWlju6oi57rRoMe6nZsG0NAwRdVw/9SffRKVVdWjme3SZS0603NdmNZYpB6iu6vns1WTpvxDnuOj+SRQMAQo6AXjSg5kvBJYsWJpa33ttPa6+nqVuLb8+edRVTNJVXpzHAe2HVNlYNeuXYvf/NfDWLp0KXbs2IlsNou4FUdVVSUuv+Iy3Hnne3DxxRdCPhgEqrmLyL18RcVowkA6uKl+rAgCF9mM+1CyqPw945U7x00CuUaAgp5rHqE9JPAWCWzY8Mpllm482Tpzpi3T4lIQJpYoQmlZsRLi6FDr3mobW39/P/r6+pFKpWBqJsrKypSol5aXRvqNYHR7mg5NxFxUPHytRvyYoDtZb2UiWXbBWzSXp5MACZwiAhT0UwSWtyWB00Vg3eoX7xwcHP7JpVdcoan1blUJToQY8FXDFhFmKQcnhx6VcA+0qB2q78NQBWMClUwn5V+N0fKwSt3Verl81xBKW9bRCF1qxbuOv3NgcM+86upZw6drrHwOCZDA8QlQ0Pl2kECeE3hlxbK/6e3r/9y1N9yihFd1XZOsdIm0EajIPBJjaYFqQVNRuwrFjx5SKlZTU+wi94FKlPdF7A1TXac+CEgXN3WZqhULzw3SvX3dsydNmrozzxHSfBIoCAIU9IJwIwcxnglsWrf8mwcOHPrwkmtuAHQ7mmUPJRIXEVfxOALZzqb6q4jQS+CtwfMCFY1LmVgJ6HWl1uHrovrRuD58TfzH7if3lomA/r7B902cOOmH45k/x04CuUKAgp4rnqAdJPA2CLS1tdkxI/ObrVs7rr16yfWwY0WAZsDzPZimjqyThmWZ0ihNHYGaOg+ha7aKvKPe6fJDaacmU+6jwq+m6SUqj6bmXzvkvDD6Lwwxkko/UFo84UNvw3ReQgIkcJIJUNBPMlDejgROJ4EDW1dNzIR4ZmvHztnnLjgf1TV1atrd9T1YlqGm3I9OoyOEjmh/OmCqKXU5ojVzmZ73j6bQqRargQ9DjyL6NxN0+Tcn4zwfT5RcfjrHzGeRAAm8OQEKOt8MEshjApvXL5+dTMRWdB3uKUkWl2PWvIWjhWBkSt2DbsqKucTTQbQVTf5TU+tjwj42eBF+OaLzJCpXGe5vekRr8+ps19/Z1d0/p7a2NpXHGGk6CRQEAQp6QbiRgxivBLZsfOGDiZj1wMBgBtAtzJl/HsJAH+2lossk+uh0epTlLoIeHb8r6L8r7NHZxxX00WpxYRg4B/bvn11fP71jvPqA4yaBXCFAQc8VT9AOEngbBLZvePa7sWTij1MjLvqG0jj//EsB00Lo67KUDl/S1SERd5QcJ3F3FHkfT6xPzAhZP4/uG6Cr59DHJ01s+PqJXcmzSIAEThUBCvqpIsv7ksApJhCGob5328rlhmVekE752LZzFy695EoUl08AQklbf03QI/HVoIX60W1o78S8MUGXhjCp9NCDxcmJ97yT+/FaEiCBd06Agv7OGfIOJHBGCEhCnGYbL/uBN91zdWzYvAUXnH8pqiZPGS0gIyvdksU+VlQmOOmCHsKTLXGrTb3oAk3TohR5HiRAAmeEAAX9jGDnQ0ngnRPYu2PDHEsPXsw42VLTiKsIfXrTDDQ0Nquta6pK3GgG+9jTXvuFPzlT7iLomhYOHjzQe96UKVO2vvNR8Q4kQAJvlwAF/e2S43UkcIYJ7N+x6a6YpT+YSg9DN2LYt/8Q/NDA3Hnzo2n3QNqejhV9jbLST7agy5S7rMr39PT+7cSJNf/3DCPh40lgXBOgoI9r93Pw+Uzg8K4tX7NMfFy6pkn/88NdPWhr34rLLr8SU6ZOU9XiXqfgJ3WoryXFRcl2I6nU0uKi8utO6kN4MxIggbdEgIL+lnDxZBLIDQIdHR2xikT4gue6i6QwjGXH0D84hGXLnsZVS67F1OlnIfDDaMr9FPyWv5YUF6jb+0FweKC/e2FlZd2+3CBEK0hg/BE4Bb/q4w8iR0wCp5tA/6FdjdlM+lXPdytFXGN2HIZlY/Xqtcg4Hq66egliySLomhm1P33db3pU7vW17mtv3/aoulwoBWs0Q6bd3z9x4qQfvP378UoSIIF3QoCC/k7o8VoSOEMEBg7tuNvzgh/rRlRrfWQ4pWqrd3X3YPXa9bjrrntQVFYe7TdX9ds1lfEuDdXGardLFzZdP16BmRMZ2OvLxWoYHhl5sKS4nNvXTgQdzyGBU0CAgn4KoPKWJHCqCQwe7vy+BrwvncmqWuyp9AhMw4JhmVi67ClcfNGlaDxrRrQffayITCja/lozFikNa5r2OzA1Klojh2TUA+g8eODIwvr6+t53cFNeSgIk8DYJUNDfJjheRgJnikBPT0ep5VordR2tQQhkMhnVp1yXDmmGju0dO9Dd14/rb7wtynRXvdFHDw2qXaqmR1XjIrF/u1vYXqv/HjVyMXDkSN+N1dXVj54pNnwuCYxnAhT08ex9jj0vCfQe3jnX0vWXtBBJOxZHX18fZOrddbPwAh+JRBGWPf0cbrv1XYgnihGqqnGmEn3RcN93Vf/zkyXoso4+dowMp39cUlJ27//P3nfA2VVV63/71NvnTk+DEAhIqCoK+J4ICgJPUP4qFiyggOBDEMGK5T1sqOjTJ1hAFHyKKGABAQFRRFGKFOkkhJCemcnU208//99a+5yZIQZTYWbIvv7Gydzce+7e35nw7bXWt741I4FVi1YIzHAEFKHP8Buolr/jITDS98yZlqlfjChEGAk4boujc4q8qaqdz+dx+x13YvasnXDgvx3CETgr3qmAzn3pfuLrnkbnWx+hU92eCJ0muFGUHoV4ulZrHNDZ2Vnd8e6M2rFCYGoRUIQ+tfirT1cIbDECo/3P/MnQtcPikGxXNTkaNZL17CDyQX98YvFSLFmyFKd/8ExoRiYRx0krWE2j/+d3QQel47eN0FPFPI1dpd73Wq16ZLncedsWb0y9QSGgENgmBBShbxN86s0KgRcWgZG1y3aORfywoWvlKAhZBOd5HppNUrmH8H0fmVwWtVoDd/zlb3jjscehq3sW7FyB1e5+6ME0zfF55mKbaujgz0wJnQ4JcURz2L0rbDt/8guLjPo0hYBCQBG6+h1QCMwgBNYtf+qDhZz1/YiicwrFNYFGq4k4jJjM6blisYhqtYpHHn6UVezHveOd/PeCxqoSqfs+TCuDIAxg6tvStkYecVIYF0fJNDcRw/XcJz137JBSad7wDIJWLVUhMOMRUIQ+42+h2sCOhMDgyqdvMy3tCM912dAlFoAfBjA0HWEYwnNcWJbFpN3f34/lK1biuDe/BblyB2iEudBMnpEehRo0Q+PJ6NvySAmdLp72t9NBodlonNjW1vXTbbm2eq9CQCGwZQgoQt8yvNSrFQJThkD/00/3GLb2qKZFPa1mk4VtRObSIEZLCL3F6yPDGCL4O//6Nxx59H9glz32HCd0eo+uWXwY2B6ETql2bdyKTtbnXce7OZstvGHKwFIfrBDYARFQhL4D3nS15ZmJwMpljx+eM60/kPit1WwwiVObGhF3mm4niRxFynpiMnPnX/6KYkcH3vAfx8LKF9BqusjmckzBFLFr2/hfAJbWxRF07omjI4acvhZ4YV+13jiws7NTebvPzF83teoZiMA2/nOegTtWS1YIzFAEnn7y4Z/nbeud1Efuey4TOvWeE4GT6xs9MpkMDEPWxWkC26qVq3HNb36D0z7wQczfbWHSl065d53V8PrWCtwTDKVufiJCT7MFURiiVq2cXu7o/sEMhVstWyEw4xBQhD7jbpla8I6IwNKlD3bDjRbbptERRoEUuQnBJjFUM5f1azCZp+l36hH3gxg/uuLHKJTK+NBZH0a+1AbH8ZDJ5EAuc9sjQufDQ0rwSS2dCN1pOb/NF0vH7Yj3S+1ZITAVCChCnwrU1WcqBLYQgcWPPPBuQ8eVlqEjisNEnR7BNk0mc2odIwKn9Dun4EP5c7PlYXB4BJf96Ap85nP/hfkLdkUmm0cYxuwBv62PdGYbYukWlx4siNDjOO4fHase2t3d/dS2fo56v0JAIbBpBBShbxoj9QqFwJQjsPjhe2/JZKyjLNNgos5lbP6uC8Fe7pR6pwel3vmLPF7iGK4foNRWxk033Yxao4XzPnd+Io4jZznp/74tj39F6DSLvTo29r9t7Z3nbMtnqPcqBBQCm4eAIvTNw0m9SiEwZQisXrJkLjT/kWzO7qD+c1KU6yJmMxlZR/eZ0InA6Wd+jsRyAVW4BTw/4P5zitK/dMFXUCq3QzcsBL4Pw5QHAzkjXY5i3ZJHSugTKfckUk8u4jjuMj+oHFwqzRnakuuq1yoEFAJbjsCW/evd8uurdygEFALbiED/6qWnhL77Q/Zr98mHnVTlAi73oktKpe/s5R5F8s/Jv+yW4yGfL3K9/De/vYGd3M77zGelt7tlP8v2VdrHblnUvilCp/R/o9b4UFtHx/e2EQb1doWAQmATCChCV78iCoFpjEB//8N5t6HdEwfBPhxFsyMbqcppDGrE6XX+Hkk/d24bE4LFcVQjj9gZLmTb15br4ZJLfoCT3n8KXn3YYSCWj4UGoUlVvDwUROO19TRq/1fwbIrQIQQatfr91Xrj0Dlz5lDzvHooBBQCzxMCitCfJ2DVZRUC2wOBf9x/17tyWetnOpmskhhOCBmV00xzoSPwIxbBBbEkevJpN0yNSZ1eRyn1er0O07RhGhbuu+8BLFn6NM45+yPIdXRyHZ0IfcNUexr5byoFvyGhU/aADwLp5oWA73kYq1RO7emZ9aPtgYm6hkJAIbBxBBShq98MhcA0RSCOY/2Be/7y12Ipf7AhgCD0oadKdp/60A0IXarcKR1vGBoTOj2C0GOip4dlZtBqkWhOkvy3L/oOPnDKqdj/lQcDpsWkTo9UIJfW1DdHMLcxQn8WnOw3K9BoNO7v6xt49e677y7Ve+qhEFAIbHcEFKFvd0jVBRUC2weBJ564/+X1scp9+XxWMzQBmq5GTnBphE6DV3TThqbpSURO0bovxXG6JOjU6MV1fD4A6LqBG264AWvX9OFTn/4MyrPmUYg+LorbUoHc5hI6HS7q9drby+XOa7cPOuoqCgGFwIYIKEJXvxMKgWmKwP333/XD0G2eYtsmqP+c1O1E7EKLoUNwGp0mmkdJ7dsPKCon0Rw47U7RuoiBVquFtlI7KpUK2kvtqNVq+OhHP4bTzjgLrzvqGJjZHNfN0xo6HQQ2lWpPIdskoU/C1nFaf85k8q8XQshFqodCQCGwXRFQhL5d4VQXUwhsHwRWP/34whVrVt9XbiuUTV2DZZjQdZpeLtPmJIoTug7XYwMXGWFrlN2WFBvFAUf0JI6jvzMNG7lcDs16HflcEY888gi+edF3cOnlP0F7Vzcy2Sy3tlEknVrH0p83x3yGPnHiPyRJ/n4SDGEQQGgyC1Ct1t/b0dFx5fZBSV1FIaAQmIyAInT1+6AQmIYI3Hn7jT/saG87JZvNAlEoa+SajKLJ5S3tOTcsk/vQUy93juDHhXMR19XJGrblueP1dUOX41UvufSHMLMFfO78LzICJGVjlTt7wct0PRHxs/+DsSFhb8qYJhHJJf3tzWbzofXrh161YMECZxrCrpakEJjRCChCn9G3Ty3+xYjAmjVL5w2tXftALp/pSQmappnJaFkSLcXEnBbXJtrNuG0tJPW7gKnrsm0tCqTy3bZQrVY5AqfDQS5fRKPl4Auf/+ptn/jUea9ftM++dCFAly1sqYvcuBNcArTAthG653mkuv9AZ2f3D1+M907tSSEwlQgoQp9K9NVnKwQ2gsCyJQ+fF3rOBZouIGg0qa5zdC7r2mlLWkLkCcHS64jQUxGcSen5ZEY6RfPU1kaRuiaSnnMhp7Hd9vs7brr37w/+9aLvXPwVQZE55e1Zma5L8k/83p87pb7pCH2yYQ3b0bruY74fvrZUKin3OPUvQCGwHRFQhL4dwVSXUghsKwKjy5eXBxpD92dMYzfqOyei5glqSTo8JXSK0IlwI+77DtkkRs5B16EbAiKSJjE0TpVI1AsD2LZN2Xsmei/wUe7oxI03/v6/Tz/ro9++4rLvX3rssW98B6nmaQRb4IWgdL5Mxf+rGvmmCX3DNjhaV7PZuqBYLH1mW/FS71cIKAQmEFCErn4bFALTCIEVyx5/t+u0rszZFgfLgecySZPWjQichGuyP1zWu4VO/4Qj6foGKWLjAwB5z0QBR+VEqFY2R73gsC0Sv0mHOCuTW/med7zvoN/+8Y8DxxxzxK6X/+BHD/XMnlcMwwC6bk1m8UkIbXnKPX3zZOc53/fWNxrOge3t7SunEfxqKQqBGY2AIvQZffvU4l9MCKxbty5XHxu4W9fj/ah2bpo6Ai/p8IrkaFSK0OUAFqqnxzAsWSun2jYJ3VLrVtuQz3MUT8RvmPznbCbPAjrDsnHxd7/35k+ff+F1KYZX/fSK/znuTW8+N1cs8ueQOp0Fcs/6r8SWETplDzbWAsfudkHwzUwm99EX0z1Ue1EITCUCitCnEn312QqBSQisWr74uFazfh1F53EUwrIMjrzDyB8nZsSyhk6mMhSJs92rJevrROjg6FpnIVxqLENResNxuX5OQjj6u6eWLL361a9/0zs3vAGPP/Tw3bssWHBwLp+n3Py/yOWlxP6vU+7PRehJGn6wWq1TlL5C/SIoBBQC246AIvRtx1BdQSGwzQiQzesTD//9b1nbOCiXzyIKfE6XU+RNynCKqpkEkzFqZCpDhM+94lQzT9rCyCKWCJuFcMlsdCJ/16dIHQjjCB3tnY2zzzl3/x/839XLNlz4qSedesB3Lv7fP9nZbJGr54kojl+30Uh96wg9/dxms/79fL7tjG0GUF1AIaAQePY/UYWHQkAhMDUIDPatPrRSGbqDCdky2BHO1A2OzrnHPEymoGnSKIZS4mQ0Qw/KvqcReRzQbHSZepf96FIo13J9HuaiGybuvfe+y45923tOe66d/uKnV174jne9++PcAmcQYdPn6TIFbxrjSvrNQ2oiRT954EsqlIuiyG213P1KpdJTm3c99SqFgELguRBQEbr63VAITAME1q5c/AfXbR1ORE5+7aRql+NPAxmFs9WrCWiSUGUtXVq80s/pIBYtjjjVnorjmk2HidywMgjDCNVaY933v/W9vb72gx9Unmvb559/vvah0z74dFdv7wIEHmBKoxl6hNGEexxNcSsUCv8SvedKudOhg77IOMd1vZ9ls7n3TIPboJagEJjRCChCn9G3Ty3+xYBA3+onD3Wbzh0yMic3uKQNLfFsp2g2rYsTOafzz2nvKeFTm5okcqmCT794FjqZ0UCD5/n481/u/vg73nfqNzaF28c+/OF9LrjggvvMbDaDOELTaYHr6iSW22h/+savyHtJHpPFcUTmruuiUMjxIcFpBe8uFApXbWpd6u8VAgqB50ZAEbr67VAITDECy59+6C8iig7J5TJM6PSg2jkRt5n8LMejykiZUvA+t7BJwRwTfhLRp/PIUzMXqrVT2t3xQtTqrXsW7nvAqzZ3u7ded92FR77hDR/nVIBG/6mQhjM8xIWyCILyCJt6yJT7hr3o0sKWfONl5O/74SrPCw4sFAoDm7qi+nuFgEJg4whs+t+jQk4hoBB43hDoW/PUMb7TvJGIPJOxONVOHE4ETVFsOhyFolv6StPrlHUnUkyHr1AkLEkyGZ+apN1pZCq9tlBqx9VX//KU95x25uWbu5mTTz65+L8XXvhksb19LjO3eLYlbEQudtQs/y8fz66hpx70E29JCB8xXMe5LJstPWdtf3PXrV6nENhREVCEvqPeebXvKUegv78/36oP3m2IaF/bNKQhjJAkTcYwaQ95utBJQrLxmnYaiUvCT53XI663U3RONfRSuQPLnln5pz1fdvDrtnTTP73sshPeccIJV1GEbmYzoLY5InY/DGDoxiYjdDK3kUY48pGK9dL0O5nhiOQqfuDDdcK9i8XiE1u6TvV6ON3vAgAAIABJREFUhYBC4Dm8oBQwCgGFwPOPQP/a1Wf5XuUi25ST1DitrsvxqKRqJ9IjUk/Jj4evsMJd2rdSPZ1mnY9bvpL3exLJpzX0puMRqa+7/Mc/PfT8r37r6a3Z1a033vjNI48+6hzoGkI/YqV7EFJdP6Xi577qhoQ+2S2O9yKicUInr7vAD++wrOxrt2ad6j0KgR0dARWh7+i/AWr/U4LA2MDArk2nflchr/eSiJzJLRG2OY6DwPVkpM7ELf+ZpoQeawKG0EDfySyG29oi+iJL12RoCw1iEwZsO4fvf++HR37sv79w27Zs9B/33Xfrfi/b/0i6JtXPaazqRMpdqu43/khS7unMdtpLsp8kZufr8SGFlANxBM8NTs1m8z/alvWq9yoEdkQEFKHviHdd7XnKERhc9cx1GVs7zs6Qaly2cDVrdV4XtYKF5MyejDpNST2dpEYRMqvhBeB4LlqNJjKawSRPU9U8P4QbxygV2/HU4mW/f+VrDj9qWzd8xhlnFL773e9W4zCixAACal/TJAFzViBxsNvo50yewTr5zzTYDUAgJ7HLSD2OEPhev+tEe7e1tY1s67rV+xUCOxICitB3pLut9jotEFi3/PGj9SC8mVq2rIyJECGn2Gl4CrFlLpcbJ3QidZ5nzjavHHbzHhIvdFCxPfA8aG4AnaLmMEYoNFQdD9lcHrfc8Pu3nfShD/9ye2z8+utvOP9Nbzz2vyNuW4uSSJu65jdWu6OIneaz018SWeu8Vq7B05OJUp7S+ETnMkKn19Ejhue6v7Qzxbdtj3WraygEdhQEFKHvKHda7XNaINDf/3RPMDx6Rz6bXZTJ56DpJiLqHYfgvmx60MjTNL0+uXc7FcVNELqHWIt4xGom1tBqNnmamut7yOXbsHTZiru/8O3vHXLttddONINvIwprn1n7xJyd5yxi5o0D2caWpPnHL61RrJ0cPDYg+8kBOgvno4jb3+QpxZeHBI3+6KLVar6zWO65ehuXrN6uENhhEFCEvsPcarXR6YDA2icf+IFpWh8olUo8ycyPQghdOruRZzvVwdORpxTQ0vOpJ/tkRXtK7qQSZ992pwXPcaELmo6mw/cDXPXzXxz88a98497tue/vfu1bi8748FlPwNRlWJ5+TfqQCa39xJP0HIneJiRwxNsxjMSbnl9J/XWsiKfon6J7v772qeXzd9p7b5V63543UV3rRYuAIvQX7a1VG5tuCKx98skjhcDNpVJJM3MW8S5HuRRhU52cCD0OfU6v8xhUIV3Z2DhGSCe48V50P0DAIjgTfhBiaGgI7e3tPG61q6sHN95w09VX/e7W91977bWt7Y3DEw889LdF++z7b4hCMpH/Jz0cEXdqPqMnxjhyDSyng0hEcBTay7q55HAZ9VODPSUUZFJh7do1t81bsPuR23sP6noKgRcjAorQX4x3Ve1p2iFQXVPt9LyhO61MZpGRMUG1Y8vWyEiVJ6sRUROhR6H8cxyEE65xiX1q6stGETsNSgmouw0mfJ7VIrj2busm6pU6Lv3uJUed9/Wvk7J9cpZ7u+BywefOO/TsD3/k9lx7O0ntESetchPqdXa94a+YhsQQqXP9fINqe0QbSP4TRJE5kXnK7uxXT9cB/DWrvm22d39OdHfXtssG1EUUAi9SBBShv0hvrNrW9EKgObD2O7GIPyQyRG40vExDxrQQeAEiX5qvkNKd5qBzFB7IISiWQb3fAafdRUwjUKUlLHnIxLqBiK6hCxRKRbgtB5of49brbrr6H3c/8skv/+i7K58PFE4++U3Fd735XVcc/oZj3gphQRrPJlzMxwdJxONqufRIEZAYLpTj4eg5qpmzyC9I5O6+TLvzJZILOD6wZh2wZvXXW0Mj/zA1a52RMZ4UJ564/vnYm7qmQmAmI6AIfSbfPbX2GYGAN7T6wCiM/ygsUQhiH6aps4sbk1bTQxgkFqqJ0QrlnmMylNENSXphBE5vpw96H80pt0yZp7ZthK4DPZfF+pWr8JPLfvyWj190yW+eL3DIDubCtx97+kc/8Ynv67sslPsgsg7D5HtC6ETO/LwPNB2A2vIcEv4lpB34GFizCn6rjrGRUQwP9KM1VkHsuYhbDqJWC5oXwggCaEEEMsZtVWooZrJ1HdrynlcecNmuP//Jxc/XPtV1FQIzDQFF6DPtjqn1zigE4vXrC8jFv4OmHcKRKP2LI6JzfcD1AN2U34n4KO1MoTcRo+cDfiDJjwiTjGOY8EkFTmbvdCED0DIAiemyFhA4+MX3vzfqI/xy+z4Lvv/G089vbi+wFp/8iSJqq/+95VTm1SqVvfv7Bk/fZf787CtfewiC0RGMDg2j2Wjw4SPwXTi1BvfHe80WnFaDf/acJjWww0i0ALRVHj4jYt42ieR0IaCTRzz9mbQDEe0yBpnM8s/09wIwhIHhXC7oetNbP7LzD7/73e21T3UdhcBMRkAR+ky+e2rt0xKBmMabrV3bAcdpR234QITRFfAcC24T8BygRdFqE3G9gUZlDE69gVqthmazDnKJI7W673qydS0ZtkKp+HSqGo9J1QArNlASFr+eCF3kM3hk2RKYhQLae2f/Xi+Wb95p331u3eOcTz65LUDdePLJu/o333FXZ73aa2ohLENHHMiyQAyXswdk8UqkTOUCjb5Y3BbDNkx+HWkDtBCgee/kOU9GNNLGVrasyffSHHj6Mw17TSoTk7/LjjYYgs4zGsYyBbR222e45y3HHFk+/zMPbsse1XsVAi8GBBShvxjuotrDtEBg7RnnnDHwwD/e02nofoS4GAburKDpzKboO/Q9nl0ecX3ZR+w48B1nfHpa6nHOZJ0o2kkER+I4Jr5kmlpKmuzfDh1GTONM5fYDEbHGzOfg3UZgZtCw8ygvWvSrPf7fUR8on3HG6NYA9YODXnXBbouXnzc/cBF6NcRhgFymDY1mg/cjDJ3r/em0t8kDWHzypE9ImKew0k8i5qQDrftZhrH0MxF7QuIsNUj+LAfHck6Cn6Mv18hgzCzD33fvO/f8+x9fszV7U+9RCLyYEFCE/mK6m2ovU4LA/Zdeau725ONnPfOb3/9PcXgMpShE021ypGkJEyKkdi1qMYsBI2I20ojkIx8RtW5RRJtOJItoxnnIVWbiaZtNV5Ka9AaO6fT31JNmCR0WK95DZG0TXkDCOQHfyKAam1hnWfD33+umY+7+07FbA9DlB7zyiwsfW/LZXd0mLDNCHETQYh0BBEKNdPp06BDJd9qprJLzOWND6/aJCjovhQmdJ7jJujp9Swk9KSpIDeGkSF0SOjW/mQi1HEZ6OtB76tsPL37pq7dvzf7UexQCLxYEFKG/WO6k2seUIfDkae/7mXX/4ndZy9eg1GwidltoCh/ZUgFO04WI5AS1MI7hayHC2GdeZ+IS1Fsu41SObBMjVE3ooKepD31jnWfUv01/41pJTdmNQBI5ri/rgBcAPh0Icl1YBYGHTAydWhns3hqQrjv89afPvvPeS+Z7Ndgihm0Z8F36dAN1+Pw5aUMa7SQVuJODXCrlS4XuPIMmIXk+xIQUsEv72IT/x4k+/Y8T19ZpTjx/yVo74UZ1dRLKDZo66i9b9OBe9/z9FWJihuzWbFW9RyEwoxFQhD6jb59a/FQjEP/uIrv/kj884tzz0B6FkTFkAweGAdThoRkAZjq4BDoiTcDVyC0tgEkCL4pug5gJnY1YYhnJE1mTIQu3r4UkjCPyp/ElMqKlvm9KTQca0DRiaFGEbADkNNacIWPJ1HUY6RgJQ1Ttdjyet595z0j/bluD1w1HvvH/zbv7nt/s6jVQdZvIJRchsib5WkQBNvXOk2NdFLEP/TiBT/KMoRMMd6PRc1QP55T7hlPaiLZTb/cJkqfnJKFTfV1mNExEyMYBBuMI9e5Z6DrqiLN6rrzyO1uzR/UehcCLAQFF6C+Gu6j2MGUIxF/5xgF9V111f/T0crTHIbSwiVYQwBGAScTq0NJkBBpCh0OkGwcw4pjFXR51oCWz0LnHPC2Icyv2ZKPUCRIkMqSIldPdQoMFIB+EsBAidV6hf9h0YICew1rTwsrZ3Xe+ZdmSraoz3/Tmtx1duu0PN+/qNuCFHjKUFQht0NTWVuyw8j4ldFp/GqHzztOSARO3PJLEfHCRkXwya0YeWtgpLiFxiuKTu8p1dTrEENUTXsnnGQhhaTFnI6JsG8Zmzx+ed9oH9st/8qx1U/YLoT5YITCFCChCn0Lw1UfPfATq73z3jyq33XZyruFAc5ssfKPct0OiL4qWqeuMqYyS6QY8GjlK1J4YqPDo0MQelWrn9KAInAibRqHSdyJwqQhPyW4iGc3SuDhGDj7XmWEKeGQJS8Rn2Gh6AuuyGbgvf/mPX/u329+/NYjf+Na3HpG55fbb5js1ZPMaAsdD7JFi3UKkU1QuDW8kKafkLmQJIYnc/3nt9Ew6CV2q3ClFP07sifKdfqZ98Rj1RDAnfyY1fczKee7Y80yM5NshDjvk/3a96Vfv25p9qvcoBGY6AorQZ/odVOufMgTiiy/ec/0lP3ikbfUqs1mtcRxO/uwe1copnUxBaVJE5kYsoY2Ts+DxoekwkmcTNhMb+7Q/m+gmb1TOIKd55HR+iJFP0tyuIQ8QBvm5CB2uZmN1NoPo4Fd94bDbbvrvrQHr1uPeepB+51/umV2toqD50MMIOpOrJg8PlEpPQutwstGsJtPw6Vlkok4uSZ+POUnxnUhaHlwmVigjc4kBPShC5+h8PGKX7yfcbV2DY2UwVu7FwlPfv4/44n89vjV7Ve9RCMxkBBShz+S7p9Y+pQiMnfSf3/Nvvv4/iyPr4QcBExKZvngRCd9kpJ0SneysJoKS9XIidGpimzwedcNoNm1lmxyd/1OkG5M4LEYmcV9zDBnpWqGGMNbQNCysy+fgH/zvZ7/ulusv2hrAbnrDcQcZd911z+x6BW1aBNMPEkIHvCT7kO4znW2eDlEbf36cqOV/csb3zVkIqRGgx0T1PSXxCTLnaD0hdBm5CxiGiTjwqJIPWBrqWgG5Aw+6vfMvtx2+NXtV71EIzGQEFKHP5Lun1j5lCMQXX7Zg2RU/fij35KOlNqcmVewUYQqKWjn2Hid0VnaPV4Qn/slxKxtF9RytTpDcxgj8uUid9N9k4pISukfGaymhCx0N3cT6thKcAw/6wGt/d/0PtwawG4885gDt7rvvn9usoazHsIKAVfrE0f9E6Mn2xgl9U6NhkjR6isGG+yQjGsaGXpfUz8cPNZSdIFk/m+4AhqGjBROjpQ5Yhx1y4R6/vvqTW7Nf9R6FwExFQBH6TL1zat1TisDIyf/5naHf3fKh9pF+FEIPYRzBjyiNLrPsMjqXqWgimwkn9mRkaBKNphHp5Ej9ucj9n0id6/FUQ49gs4AO8BLFuR2R+pwiVgPDHe1ovuLAtx9202+u3RrQrjviDfta997zyLxWEx1aCCOktDuvEj4o0yD/MzIejRPHpsQ+LnKbdJCZnFefROjp/tIWOLrmZEJPiZ2idPmIGFub8/VU4jBgmDYGhYH6vLmV/U97/x7i4x9XQ1y25qar98xIBBShz8jbphY9lQhUL/7Gno1rb77Xve+BUjl0YSeETvVkGZnLiJz6ztNebDZ7k7Hms6Lx9NkNRW+puCwVm9GbNkbogWZAi0LYkUzqyx5vHRb1vmsaKpqOse4uNF76slMOvfm3l28Nbr896qi99b/9/bGdnBYTukXjXun6TObkUCc3TXvlmvkkQt+wfj7++QnRM3nzmpOUe/KGtG6+MUKXindJ6ASqbZIhjYEoDJE1DLimiSHDQuHQQ74698YbztuaPav3KARmIgKK0GfiXVNrnlIE6uec/dHGzX/4RrhkCXKCBGIyUkwtYCj1TjV0MlyhjDE/P05gqSBMboF4TArHnq1inxyxT/67Z5G6JuALnXuz7TBiW1Tu0hYCJhEsE7rASGcXavvue97hf7jlq1sD3HVHHLGvedeDj+zsNNChxzACb7y9TGYjaA8yI8EHDy49pCI3uS+2dp8kcOPn0uPN5N415unk6JMMYmGcJgnj6OeU0MnTnv8ckt6f6uoxdF1DQ+ho7bFw6S4f/dgB4pRT1Bz1rbnx6j0zDgFF6DPulqkFTyUC8dcvXlD90+//3Lj/3p0yI8Ns4TqeAE7S7BSZc+o9+Qs2YPmn1HP6rn9dZN4wcn0WuQsylzESQicjVLqWlJiZ3KcuMCaAoXIZ1b0XXXTUX/589tZgd/3hR+9n3P33h1NCN32qnE84wqU2r/Tp3J6XbG38e3JYIRxIuZ4+6H0b0w9Mfg3lASSBy4tOpNvlMBc6KVE/PwFu8t5D+TOAek8v4sNe99k5V//8y1uzb/UehcBMQ0AR+ky7Y2q9U4qAf8Y5nxq65ZavBKuXosPUEDo+ImZrSWTUVx4k6XXDMOCHgayfJylpjja5N1tug0xW0vR6qnJPI3am58Tjfby+PCmS5yiYRpHGst+dlN6C43QyZRWcCq9oMQaKRVT2XHT1Mffc9c6tAe/617/+FZm7H7hvXrOJdiPilDvl9inlTq5w45E5k/yzI3V2u2MdwUT7GmOQ1t0npduZuJmjExJnnJL+9uQ9KaHLtr2Iyxp500DkhzB0ja1yKeCn69QNE7VdFi7f4yMfeqU488zhrdm7eo9CYCYhoAh9Jt0ttdYpRSC+6oau/u/874PW40/uJFrroZEtKxNQ4tWeCuImua9TjVnSvUy1p+SWboTGgEpinwhdN2zdSslv8ualPp4uLGNXcp6jdDMlnrlfm2vbAlURodLZgWU9vTe8/fHH3rQ1AF7/2tf/u3X33/8633VQ1iMYkQ8NOhvK8NqTyDz9M5E8P8bFa5NLDpP3KXvmuSY+/vTE36cmsIQZD2dh33vBw2u4Q5BXIVUJ8jADBHK8OqvwQ01HK9+B/Otee0HH9dd8Zmv2rt6jEJhJCChCn0l3S611ShEYPu+zxwfX3Hit+cxS2IbLkjCfbEcpOk/S7KnKPV1oSk9p29qEN1rCeZN29FzEvbFNj/udk+c7RfnjM8QpBZ8QugbURYSxchuWdfXefPySJ9+wNQD+5rAjDsvefd+fdvFclPSQCZ3oNBXsSbd5ZnD+f8pSpA/yXOeaehLGTyjZ5WtSQqe+/IkrTKTYWW9Hw1gmRfXj1wb14LOXHh0vENKsF7bLAyzKWMQmfBovu/fea62T371f27nnjmzN/tV7FAIzBQFF6DPlTql1TjkCy4984035Bx99Q3ZoHXQt4FY1d1I0norDKA2ckpWWuKWNu6ClheVkN5Oj8Y0ROr1sw4hdEp/8p0up9bSfXT5PUatUgdMqPFNgKJfDis7uB9/8zLIDtgbE37zq1ScUHnj4qvmBh4IWQRChj++DDGwkW1OrnhQHymPLeFZi0n9lKJvBr2XPd8ooTDji0fMpcdOruL6e+NlvDCc6uBisFqDP93lYDRM6Kd8hYIc0L15DpVxGcNirPzn/ul9fuDX7V+9RCMwUBBShz5Q7pdY5pQh4n/vCK/uv++099tPLtLLvIQgaXBsnb/aAPMWTsaA02ztt3Uqd3mjhlIaWBDWRYp/89xtGrulmn8tBLSU/g7xmyR1eS+a0xWQ0Q0RPHxXDFzGG7QxWd3Y/feyqlbtvDYjXvPzgz3Q++viXdgl9ZEQAQX71RMVUrI4load7JqInD3oqZE8WvKV96Sk+FJHzezSJy3jKPVEP0qGENQVROD4rPs0I6HoShkdUaqChsbQMlzEmUqdrkco/GwO5WMeIJuDstVe18/g3H1Q6//zFW4OBeo9CYCYgoAh9JtwltcYpR2D9m4//lXfPvW8x1g+gmJi4+HEEj0hTWsEl6eOJpdLTsi3t2b3WMkIlH3Yaij4xPnRjdfSU0DfWxkbRbRKQcu2YUs5xJKBHpHKXKnAi3VHDRF/X7P4jTn3fXHH++amGbbMx/cXeL7u456mnz5wf+rCFC4NGwJIYTzMQhjScJWm7S0ice+FJfa9RQ92znfDGDy4sqgt5jVLgJqN26iVHKEekpsK3VDTIGQgi/0QoSIcHXdCsOcKRBsTIrAm1FJDi3yQcwhAtAK32LoT77fu7BX/+0zGbvXH1QoXADENAEfoMu2FquS88ArWvfW1R5Ve/fshYvNjKk4lMqwXTyKIVeBCmgSAipTueNXEsVXWnhC7JaGJuuOzbHu/Efpan++QdTo7iN3STo6MA+bjHugafJo6x4l1jQrMjmu0Ww/d9jBkmBjpne9rBr9jlNb/+dd+WIviT3ff8+U7LV79zlyiAKTxkMgaNckOs6fADmh0nN0dEK3QpXBO6yT+Tyn/j1rbpOFUi8nCcyONQRvtpG4CI5M90LYrMUzKfIHYSASYHCvLQ9z3EkfSaJ6rXg5D99atRhLFZszD7vSe8tP1r33x4SzFQr1cIzAQEFKHPhLuk1jilCKw56f2Xir/99bTc+j6UMyZCP4APA04QwrR0bpWirzQlzN/DiH/mKJVIKSGqyX3l0lVuIkJPI9ANCX3yz0yaCXlSC1fWtnhkqm/r8A1Kt2vQQopOI5hxjNroCEahYaDcC3fRfv92xJ9vuXtLwbx8591uX9g38NqdQh+W5qOtLQ/NtFhF33QDuQdNA7XpEaFzBkKTBE+EP3lfzzqUCDktzXVb8B2XidvQdZg0TjaKGVPfcxk/InPbtvl7OpZVNw2EhDHhQekJ30cUuEBAKvyQo/yMZvC98MIQY/kcwoMPvGHX2+7YKrX/luKmXq8QeKERUIT+QiOuPm9GIRB/7eI5Q3+8+e/uw3+f2+42kSMCbSsjbIaAYQIcnQeIAiIgn1Pp9D0MAtkTrcne6ICmsSXzwVMAojipE7MxyqRxqZO9zpMXc6ROam+NJowZ49GqRZGyKRBmDARcW9YgKOUcRkzqrbExVEOBoUIZ1T32OPnwe++6YktvwM965i3edWj4JXMQwDACdHa2Q9g2e7iP1ZugmbEcPZsyzT5eU09c61gRv4GJzLi1bRyg2ayjVW8wMWcyGWQsm/dA2YVmvYEw8vn6hWyOv4dJ1G9Zlvw7QSPmdCby2HUgAndc9U/Qkg9Om0mueQbG5u2EhSecsKv40peWbykO6vUKgemOgCL06X6H1PqmFIH4tHP/c/TPf/ieP7AUHbaAYVEi10YQ5xBpJjSdiNpHyBF5iDiMEVItN6QJYLGMzpPv/FxCbFL1PmG2QiIwULo6ipn8ibQ41UwmKUTiQoOW+p/y0BIdmqHDtDJcO4+Y0ww2taHPsYTO0ak3PMrP97k+6rst+Pq/LVnyiS0B9JZDjprtPnDf4gWtRqnHBMysjny5wJ8TCQ2VegvC0GEYViJikwY7Mv2e1tEpgpdadNneN2nfuiYPO4E8/HCUT/36hAGJDz2PU/I8aS0ZPEM/p8K/nK7zIYqyBXxdz0HsutDDALqQJj9aBNgB9ahnMJopwv73V35zzq2/++iW4KBeqxCYCQgoQp8Jd0mtcUoQiC+6yHZ+d+df3H/8/cCo1YdSXodu2IDIwIvyiChCFxSVU5QuU+yB70+KxolcJdGTeJsy00KjaFZjn3WOUiORvFd2c1NqnlP2iYNcQLO+2dNc1pyJyIQWJ+ltE8LMSLU5GarolN5PavmxgEUq8XoTnhegGYQYmtV754Fr1rxmS8C8bu8DTs0+sfiynWIHXZYBo2QgVyrCDSijoKPptOTsdxKoUZSum/yd0vDUvmfbWY7YWTjHYjlNHlwEEfHEDDputdO0CUU7lzBCzlxEgYcopIEw9EGyvEEjU3VK0fsRDF0gtmy+buR5iJwmDI9wi9hPnyas2i7lNzKowUZz1/kDu37shJeI0z9V2RIs1GsVAtMdAUXo0/0OqfVNGQJrz/3UO+Lf3/4La+XTsI0WCjmKNC1AtxFEBcSmCS90qGlsXKVNaWKKOIl+ibuIuIiUQyI8QzDh8dhPMoShqJKdaYilpQUs1Xs5YiUXOnolT1FLlOJioh49nnY3MjxhLRZSGU6ETtfgjnR63vfQaDQQRxrWF4qNwYNfuvcxv7t95eaCevXsXa/t6lt7/DwRoz0jYLflYOZtuC6JzQxOi5NjXBRKRb1uWkzolIbndekGkzhF60zktJtJ/9VhExyDsg8SDyLt9EDD4jiqpfsuAt/lfXEczpkNcouLIYIIBqn7NepHB0LXhXBckN+8pscIaHgO4dqIYeo5NCITfTkbpWMP+9SCX1zztc3FQb1OITATEFCEPhPuklrjlCCw7Pj33iDuufvYUmU9itkYpiWnm0HPIEaOld51v4VYm2izIrKhCJIiTvZy9ykdH3I0SwI68jwLQg9UP6fIMs2iU/sW+5hTpO8HTOrkY05tXESI7LhGndZEcrQESveT8tvO8nOU5idy0+hwkHjL06mCFPjNZhO6DwxbWQzsPP/8/3jisc9vLqDXlGc9vnOjsddsESJnxjDLOegZC62mrGvT3rhfnIbBsK87S/khDCpH6HDDCFbGhmFn+HnKWLAewNBB9X/PdeQ+NJlqT/vPdToc6DpazbrE0HNZ+U4ISgW8HAnD0TodhiLq24tYGKe5nhzxSusxI9Y3xC0gY9gIYaOfvAP22u2ZvT79qT3E298+kSbYXFDU6xQC0xQBRejT9MaoZU0tAvGFF85a/ssbH9OXLekshxSd62yC4lFkbWQRhToiatsSMbwkdUwETrXuyQYorVZLqrcNC5ZlcKTukxI71pjgEUqxHBE5R56UcufWq6RdnKJSQ2dSJ7pkgxqdStIG16U1w5a1dvI3DyLoROpJTzdFp44I+HpR1UFTz6K/revRw9ev3m9z0P31kUf2aH+77/HdwrCrQ4SwDCL0AiJTR+CEfGAJiTiJ0HlMbOL9xubyJqcoOBNB6ntSm1OfujyN8HuJ0KW1HKnQ5SGGIvQ09U5lBorMOWNByraE0GVbG2UIAIcGxYgIRqizul+j/YchDDoAkHjOBAKaiBcAGd1GHOioawaa3WVAh+8TAAAgAElEQVTMOvqo43OXX/arzcFCvUYhMBMQUIQ+E+6SWuMLjsDoSR88Z+z2279pjvbxhLFc3kYoNLi6DkEp9yBkQo8zNvxApseJpFJVO1uXkshLM1msxUYpXOOOxqNaikAbjRoTEpEXtWsRkQeez1E6qefJyFU3iRgF16K5d50ie02mtD0/ZoGcRWRHqvoggqAomEhShNyfzkeB0TqcUMeg1QZj3/3feeA9f7x6U6Be+7JXnFh6fPH/zY9jtNFQlowOo1xgso4C8Ho9z+HsAB9idA26ZUHo5Kwu10slBumSp8OwTJiGzQcAImmKvD3XRej5aLoOXNdFHCRZiEQ8mMtkmbzpkKLrlNWgtjbBU+g0mpNqk7lNCM0NETkeHw5oMItJDnNUg9fkQYlFhKSQc2KEVPvPZBEt2uOeOaed/Bpx+ulUalcPhcCMR0AR+oy/hWoD2xuB+NJL2/qv/OX90cMPLbTDOnI2kM1m4YQxfDJMoR5sShubBmBZ8BK7UtM0x8mKRV4mRaEW3MDnPmv6LlPpcioaETn1YNMhwDZMUBuWKTTZs05foNQ9tYNpkrwpmqfDgakxUVJU3Gj5sDVyNI8hfB/Ck6TGtXgSkGU0aHEE2wlRa3ioxFmM9Mz6y2Hrnjp0U7j9fO7O18wbGHzbPJKTmUCmmIVoKyIm8VskywW+7zKhB5R6Z0I3oVPkzqX8iGvnMgNBVrGyrY6InDIXjuMwLvT3PtXh6fVJqxun32nPHqXOpbDN0gVMjuw1WKYJw9KRaSsy2WteiNCRhwQi8gwjTLV2iuClBiF2PGQjHb4XgY5K1a4umIfTvPSfqXnpm/plUH8/IxBQhD4jbpNa5AuJwOozz32rcettv8yuWQXTdGHYGgwzi5YfwtMMGLYNKtlauRyTuU/e4aRet6SvONfQEyOUsbEqk1e1WmVxGtec2bo0Sc2TjWoUy5GfOpA1qA/bQNbOcYqeDhJ0LfKL9wKXleOaZYAOD1SXJ00dRauG7yEkxbnjMaFJb3QqEYQc4ZYtG6ODNdR9A6utbMs++nWHHHLdtQ/8K1x/ZFhrX64bc7qjAJatI1suAaUCZyq0kHzWqb3OR0wWs9SORiI4uiAReyKG03WTDzGu66PZcNBsOkzknEanzAGRfWIZy7PU09ID6QSpQZD67Kkyzz9TrVw+z+Ru6rALOeSzOZTMDL/GCWV2Q6PDTeiT5w5nOlzfReRH6Mnk4daajGPdLmBwp53X7Pfxs18iTj+9+UL+jqnPUgg8HwgoQn8+UFXXnNEIPPPGt95g3vnXY3vcBkQmgpE1EfD8bx0RR+eUXxewC1mElD5OCNnOZmBnMvA9D4PDoxgZGUGj6SSq7GQYybjlq4SIO9NJDR/TgBKqhVNkGrNZCqm3S6US2js7mdhJ4EaDT2RNWkNERB8JTllHrSZMEXGk7zZbCOstFt1RyplS1RTBNxseGo7AOqFj1ayua09Yseztz3WjLl206OXdK1fdtUcQ2l1sLxuj1NsDs7MDLT/gKW+kF2g4Da7pc5Tt+0zOZA6Tlh4K+RLjMDIyhkajhcCXJQeexaZr8DgtLsfPkqkcj0qdNCOep6+RYJAibrkdLiHQg1T8ROJZw0B3ewe6urpAqYRWqwGnWkXsecgZBjynDi8OYFArXxDDCKQ6viYM1Nt7UTjiiBN7f/Hjn87oX1q1eIXA+ABjBYVCQCHACMSXXtq18vIrF+cee7SzPXIQZykcJMMWA5FmQxjkkBaxMRkRukf1c0qZ21lOmVNf9vqhIVQqNXgBOcalRio8ikSq1JNHqgynZ9i+lOrEclAZ19Sp3YqIMZu10dbWhraOdpj0Ga06p7OtbA7CpHp+AOE4HInTYQB+CDg+9DiC77VkW1cccnTsOsC6UMOyvD0y983H7fbaH/94bGO3/qLuOWfOHx26eGEcoF0TMDM2SrN6obWV4EY0tlSwYM2PA/ik2k9c8ChbkFrTsvWr46MyVpN4eLLcQOUK6WOvIaAIOiF06TDHrjTjwj5J3Cmhx4wPa+oFrSGGRWn8MEJGN1HuaEO+qx0GtRM26nBrNRjUr87CRR+B48BwY5g8jQ0IYg2OUQIOPOCmOX/947Hqn4BCYKYjoCL0mX4H1fq3KwK1M89+29CNv7umvL4fZT1CmCGHMR0Rxbi6xQRKU9ZiA8jksix3o4iUIm2KRIeGR1FvNeXQEk5D01Q16YxGcSkLtCetmPiL9OxE3pxWZs1bzNGkpgtEJPIiIZhpolDIcRRaLBaZ0EjJFQkpCgP1w5Ozmu9y65rmU13ZY0IjIxofHlpNF14LGAwiLEEc5Q486Pi33v3X32wMwK9YuQv2C/zzdtMCFOIYViGPcu8sxIUCAqExobfIZ11E8CKP10ARu0mp9sStjpriR4fHuG2u2XK5m47wkt3kVMcWIDnhZEKnBkBWwydKfYrYZbOfzFzQ8/LPAkZMU9XkqFhaD3m72+UiCqU8bDoM0WHL9ThT4XgtBK4Di5Tw1OMfAqZuwm/pqO+8M0onv+tl7eef/9B2/WVSF1MIvMAIKEJ/gQFXHze9Eeg75k3X+3fd86YOv4m8qSGgKWbUiqZZbCRD6nIiImFpsDM5WORpHsUYHR3Fur4+VJouF3mFIRDQaNGEwNnvRU5ZHX9M/jOpwJnqEkLXeTSoPAjY1O7mUV4A6CqXMH/+fJTa27kPPggitEgdDg8kPfeaDURewKl7tBwY7CdPdX4XTddD0IwwFml42g/gLXrJV9/zxOPnbeyOXADri6/Q48/O10Lk4gh6JodCVzfs9g7ef0QpbNNEjU4IOlidTm5u1IpGinK30USlUkG1Qn3kIWsN5EFG50xFmBC6T9I/OtTwgUe6yT3rkWQ0Epf6cWKnA48k+hhZCFjJIFnfiJHN2egolFDKZDiKRxii1qyx13uRMHNIUe8jb1vQmsBIoQTnNa+6avcbb3j39P7tVKtTCPxrBBShq98QhUCCQO2CC/aq/eq6B/HEYruo+ciYOkLyGqd+aiJzy0ZAhuIGqawzHDW7QYj1g8MYqYxx+xqljVsBRcTUZgV4ZMWaEFZK6vRxG7ql0SmAasT0EHHEESeRFXuWa4BFwjdOwwO5bBY7z52HtgW7MVm5TgtB7LAdatiQhE6WsiCSbbbYAtWLXTitFtyajwZMrIgDVObN/cmJy1ectHFCN/7nAA3nztUCFHlOq41iRw/aemah7ntwvSY6OjtRDz0ZUVP/PE05o1S276OaaAgozc7+8nSgERoLCDmzQFI3ocGj3npOwVMiPdEUJPiwc15EETq53lHULl3faDnUDUCRug0NGo11BY2LpXQ9iQtjFK0MCtkM2gp5mJbBWQJKwWfpVBX4cEkJr+uwfKBmZDC284Joz5NO2l985uOPqX8QCoGZioAi9Jl659S6tzsCfSed9HX89a6PZfr7QI1XpKIm0glJwZ7NAlkLkWVAo9YsQS5wIdb1DaBSa6DlOoiSeeBuGMClzjEmMRmZs/EKR+iSuNIH96snNWJ6Lhk+ymlkSVzg2d6mRk5nJiLX5+vO7ejAgt33gNHRyZG5E7cQOA1E9Rbg0cFC2sjSqDGKh4PAgd9y0BhpogEdqwD0d3XcdFr/wEZrx1+F/YOXiuADc4wQRYMU5XnkSu3Id3Sj1mqi0hhDZ08nCp3dcMjEJaJ6toDXcjA00I+x4RHuK0+HuFCbmMdt4JQtiGRUTn3sdAghpzs+yUiNgZzMJmfH81eSZqcMhtQYkGhQagzY4z7wQVKHPD3Hh4sQtgAyton29jZ0d3czFsP9/UClzutkYOkQ4FLngolGqRvtr339V0vX/nijGYvt/sumLqgQeB4QUIT+PICqLjnzEKhdcFF3/Y7f3xn/4/6XtFO9NfbY3Y0c2Yh4kLeh5Wz4GQO6YSJshRgZHsPagUFu06I+aicIuCZMvdcBYjg0Jz0hdU5TU3o5lq5qMhKXpD3h1S4jcn4+IfKMARj0c8iZ7fGacSFjolgqY/5L9oJRyiPUfTSro9BqDoQfwiGDGvKU5yEm1AfuI2y6aKyvoBoCK/QYq0rFe84arbxqY3frq7Cu2F+P3jfHDFFAjLZyNzK5MmBnQAeWll+Hmc+iY9YcOK7L6yaBWm1kDGtWr0S9UoNGjnJUdmBRmoADUGEAvqAv6g6gQ46M0FNCp7WQaI4PN8TqicEMHWqI0Fk4yD753LHOBwCa+14UAjkImJzdoHl4srWN2tpmzepBIZdHa3gU/sAoO8jBpquFfBggob1udqO1cI/HZn/89IPFiSc2Zt5vsFqxQkC2dKqHQmCHR2Dwg2d/QP/HAz9oPHI/eqn1KfRhWBnoms3CNlHIcIQeWmTDaqA2XMHqVX1ohQFCFs0REYFtYF1SctPPHAPSaE9J5FQ7loNUJuBmARvV5JMoXU4Ol1E5kTqRuaVJVTYFlRnyPSehHJGWaaFnzjz07jQXekFHtTIK0fT4vS0v4siZTFi0iFLhAYQXorZ+DGNBjJVxiOX57GNn1xr7buzmnw/j6wfo4mM76SFyYYQ5c+fByhXhQWMip1CZat4BDZvRaLKbjtD1MDwwiPX9/fzZ1IvucfYAcCG/fHK8I4/3mPrqqWVNQ0D+9ZLBibITR7zEv55c4tLDD7XsJSK4VCRH9Xoi9FxEskWQwz5oho5FZwJ2lwPK5TZ0d3YgE2vwh8fQGKvCp7ujUzkjRugCReQwQiWF977rvW3fvuDKHf4fhAJgRiKgCH1G3ja16O2JQHzpDbn+6y6/M3r4gZdna8PIigAil4UPMpTJIaaRqbaJTFuBxW4D6wawfu0AZ7TrRFjkaJYYzHhEcpzkniByrhfz88lIEVa2p1GoNW6aojN5EcFL8uY+a7Ix5Rq6gBnJCJTIKiM0ZMnkJgJmz5uNjtldiE0Bx/VZ8EXWrFJgRwNeXJg0G9xxUR0cxZDjYb0w8JRpLPuI01y4MSwvyJfPXdiq/s9ehoFS5KPY3oFSVyc75QnbhpXLolarwYkDNr5pK5Ywun4Ia1asHh9I45FVrZDk3SJXPErJI+ZyBGHBNXWK0smzPRHFsWBO+ubKgw/1+BPXs4+7VLSTGE5qDCJQnwHVzy06/OgaMtSPQL3pdBAi7Ki90NBRyGcxb9YsxK6PwbV90veecKU2wHoTXcJAI5fH0IKFD73kjFNeJ844Y3R7/o6paykEXggEFKG/ECirz5jWCIx+4QuHjv36pjsyK55BpjWCfNaA3lZEqFmIhAXNykLLkbFLhLHKCNeHm/UWnCgE2YtRGpm+qIbustALUvxFUWjScy2NXCWhR9qE4p0sXyjaNETIimwjktF3WkNnDR6n2onMAZtmjANsbWpDppnzGRvlWZ0odrbDNw1pdEMOsOQHT8NLYh+WFiHyfIwMjWC06WEg1rDUMNZ92G3O3djN+UKx/L6FzfoV+wgN5ShArr2AUmcXfLJ11XTYuTxcz0NI66PnWi7W9/WjOlbjnvQWuciRzasQcOIIiQ4fLg1UoYidSt+CCN5grDwypqH0O3TfE7ETCSoy0KVYmWCYAlmDGwc1PuwYQsCOYthxAItwI2tYyloIIEvCwSTtnmY2sraOcrGI9kIb19ibY1WpR/Dl+3NURtAMuHPmQxx00Pmzf3nVZk+km9a/3GpxOxQCitB3qNutNrsxBJa+5/3/5//pzyd2jY3A9qvIZA2gQJF5BrqVh5HJA7kMqmOjWLVqFVotSifraIYh14U5lUxROgAHAi51jBFJJVGo7LeW40WJAKWqW0bs7KPCbVdCCrlC6kEPmbw5rc4pc0ohyyiUyCcr6PUyAi3QkJYoQKm9mKTes5w50AMdoU+DTqgVjtrJIgSuh8rAMAZqTQwEwGJd6/tI4M7ZGCafL7a/cWGj+lsi9A5EsEtZZNvb4dOEOcoQ5ClbQXa35DYv0L9iLYYH1rOIjbIVdWpL44icfo7kIQdURxeoiwh1HXA06qU34MZY6UbBI804fjCI8LBvYrXvY8yTgTxF5lkL6LF07JqJtQNsIQ6ygX2zQtiMWRQjG0fIRwJZRJLMaW4LHXxI/0YHISpbANhl3s4o9HSjNTiIRqUKt1JD3jSguy6vLeqchTU9vU8d8PlP76VGq6r/Xsw0BBShz7Q7pta7XRGIr7yy9MTlV95rPfTInt1ODXbsQrcFGlTTzhWRzZRgWDn4GjA4PIT+9TLVTmTWDCShU8qdSL2VfglJ6q7QueWNBGE+KAIlhhJxgNiLEDuy7zoSmqbZmRg2kXYmFsgQIbGbmUwt03eKyK2UrDR6nYzSKbVMzeq5nIXuub0odnZyHTqmbjJuiKecdgDbiHkQymjfINZXm+j3YyzWMHB25M/aKKGXOo7atVG5ZT9NR6+pQ89ZrPR3iaCFYEEe2dGatgGn0cTqp5aj1aizkLAe+KhrMZokfoMGlyLviDDQ0dR11LQYI8JHTRNP1r3oqlaE6xxg6c0Sxk09xHHAPBM42AaOb8vYR2fjqFSKNJSiGEUm9wA0sZ4IvEClCsInqcPP6epE7/z5NPUFleEhBNU6wlaLR66S2NHXMhibNwfFE44/dM6Xv/yXTS1G/b1CYDohoAh9Ot0NtZYXHIH+cz9xeO0Pt/8h98xKtLkNZDIRREZHJQiRaSvDMvOIYh3DlREMV8fghwETsxPKCLyapNuJ1FsCTGINTaAlNLSECJt+tNQB7vOi6H4XWOkD6wOgzwTqZHViS6G7bQOzbGC3LHBQVuBlOaG/3ATambTpSwPyERF5wCROkSeRFEWfOV2HrkUolGWUbmWy8FohO8xRWpxS7rYheLwoRehD1RYGQo7Q+88KnNkbA/2LHd1H71IbvXkfCOxUyMHImPA0gSb1hdsZdHR2J57twPq16zC4ai2PeqW0+Vjow7E0VIIInq7BoQMN4SV01ITAEMK/jsTBz6sRrroO2Kj17Ob8IpwPaA8Cu+c0vKFLM0/uhLZPORIoxSGyMU1ck9E64ZejiJ0yG0JHb28vynNnI27UUR8aRmNsBLEfIGdn4DsB3N45qB78sp/udf31J27OOtRrFALTBQFF6NPlTqh1TAkCi49587W5x544Pj/Qj4xbh5nToecttAwDdqEMw8ijVW9iXf9aVD0PuiFY5DUWkmIbqJCiXJcpdqqn12OgFmO4GuN3deAGD7j9N8DwlmzubVLYvosFvLOg6ycWdW23otBQjGMUggDZKEKRiEoD7EigYJls+2qawJxddkapvYzAiXjcKg1AIR/3jC64zl1dPzJO6Es0be2ZoTNvY2v7clfXMfMq1Rv3imIsaCsgU8yxCUzF9WDnC+jpnQ2dJr45Lax8+hnUR8ZgmjaqnoMaYviWgVGqVZs66iHQDGPUonjdCKJLasC3fybPQtvtcQLQW4TxyR6hfahdCKstjlCkNLwQyNP4V6qTG+Qd4KFoZ7DHXouoUR3OmjVoVqtwGnUUTBu6E2CIBrq8bL81u7/zHfuLc88d2W6LVBdSCDzPCChCf54BVpefvgis//a3dx+78pqH25Yvz+bGxmBHLnwrhNGWh1Esg/zH6H9jo1UMjgzK1HGSTh+j8ZtE6NTCRlE5E1b4yEiMX1aAq64Glm2PnR8DtLdr2ikdun5Wh8DOHVGEchSjgAh5is6FyfVhI6SENlDqKKB31ixYdo6tXmmwDM0Et6m1zvFQ7RvCcLWFdWGIJZoYODPceMr9i93dR+9UqdxMhL5zMYe2jjJCQ8dIs8ERem/PbOiajtbICNasWM7KehrnWg08LkM0NY1D75qpYySOMRKGvxoL48uuAG7dHrg81zVOBI7ogfjSLKEf1CEEOojIKQ0vYmRJYRgE7Lo3d/YsdMyZAzhN1EfH0BqrcAnD8FyMUYP8rrvCfPUhp3X/+PLLns/1qmsrBLYnAorQtyea6lozCoHlZ517un777ZfkVyxHvtWEbQnU4MFsLyHT1YtW3YHf9DE2XIEbOAg0oBHJ2nDd1LE+ijGiG6jEYnUlcG+sRvjKFcDq5wMEikC7NHy8V9M/2gGBMrVshUTqOmyEaNM0rrHTqPU5O81DcdZcxL6PikPytBBZiqZdH/UBKh200BdFWCxE/4cCd6Mp9/Nnz37N/OHRO/aKYzE3a6JzVg/0rI3BSoWNdnq6Z7Eqf2xgAEMD6xGGMZwgRDMK4eoWhkMfY0LDoIZ42MAlD7rhh+9IRG7PBz6Tr/keYPZOmvaNbsTv6oWBYhSy8t2OI5QsC8KXc9J33313GLN74Pb1oTU0BjOMEDYrgGWiaRbg7rPvdbvcecebn+/1qusrBLYXAorQtxeS6jozCoE4jsWTx7711raHH3p9vn8dcpHHk8PiogXPNmHmSvDcGM1qg4k9RMAq7Qqlnal2rusY1DX0CfOx4SD46iWh97MXAoCzgf/qNbRz2nWj3BYDeZ9SywE6oMFGxO1bHd2d6Jg1G8jneF55SKYyYYig6cAZrmK07mJd6GOpYa0/w3d6N7buL+200yu61q6776WGgV5ToNheRr5cGm/Jy2byEGGA0fUDcOtNnnXu0tRWVrFrGBYxBg0RDJn6NUsarROvlU64L9jjfUB5joHL5sbG8Z0k4gtDLlPkdA1mGHL6ncatdu26gKdIx4OjcGtVxEED9XodulGAs9vC5YX3nfiKNpV2f8Hum/qgbUNAEfq24afePUMRcC74nz1W/Pq6f7Q9syTXVhmFEfvcUhYUTejFEmBmUa800ao6cDyHVerkklZDhDHdwIhlYUAzHloRhJ+6xG08r2nkDSE+CziyO2P+b5dmLOrygTY/QDeJ5rjdLUKxWEBbZye0XA4NLeTxpBSRRo6L1lANg7UG+gOfjGUGz3Ddno3dwq/Mn/+yjnXrHtzTD7BTLoOeOb3Iz+5hw5eAHN5iDa1mHYNr1rB/u0ujWaGhBQNUdB409Xgoa37709XqOVP1K/LBbHburob2k64wfl3Z85nUS6R+564BIFfIomPeXBR7ZgNDowibdcRRE/VqFTTrxpkzD8Yb3/TOnm9/8+qp2oP6XIXAliCgCH1L0FKvfdEgsPT4954n/vHgBZlVy9AeeRBkP2oQodvIdXXB9zWMUqq97vBkLhcRt6VVIDBm21hvWo+u1YxTL6wO/30qQPlILje7O2P+ubsZ7N7hOOhFBErFU5SeMQwU29tht5UQ5izEFJXSbHXHRX1gDAOVGvp8D0tNY/gMz+va2Pq/vttu+7StWvPQnnGsz8uY6J7Tg8KsHh7ZGvkBQj9CpTKKgbWrEDgeYp96znXUoGE9pdpL+cvPrgyfMhXYTP7M87qKe8wKxU+6mt5BZc9DmcSE5PdO/emWDi2Twx577oWoQYeSKojJaQStM9ZCPV8EXvHK6xb+/laVdp/qG6k+f7MQUIS+WTCpF72YEBj91rfKq3/x6zu61qzZX/SvRhvbo0aIMxrCXAa5jk7Uay5GRqpMXEEcoSlCjCJGVTcwlsuvHswVPnpe/9prpxKX8+bM+fdZLefK9mpjl57QQzf1XZOiWwi0lduR7+lAlM9DerZFiJou6oNjGK7V0BcFlHIf/qDjbJTQv7b77otKK1Y+sp9hGHMsE+XOMso9HTxGNaAJaX6EseEhDA2she+SI52Aq5kYg4nBjPmHkZ7y285ZsWKrW9K2J64Xzpt1aEe1cVW54c7piEO0EZlrIY+j9WMNu+22O/IdHWgMDyAOybsuRGu0jjE/hj9vQf8ep570CnHuuWu355rUtRQCzwcCitCfD1TVNac1Aos/fMbR5h333lxYvRpWswIrDjiNbBcz8HMZwMxgdKSKep302ho8DaiJCCMiQtXORZVS+9fO7Fv76emwyW8sWHB828jwtd21BsghphyH7JBWbCujfXYPt995CKCHIavc3ZE6Kq0W+kIfTxnm6GmO07GxfVy4aNHuhaVPP7qvrttzbQsd3R1o6+0ELOrsjhE7PgbX92Okfx08z4cXCtR0C6NWJhgptZ3wgf5Vv5wO+KRr+N6cef+Vr4x9vr3loF1QO1vEPvg0fKdYbsdOL90HrcF++H4LOcuCN1bD4EgFWlsvyoce8oHSlVf8cDrtR61FIbAxBBShq9+LHQ6BR97+lku6HltyOp5+Gtk4hgg9nr+d7WgDCnk0XA9jw3UEZIwSRnD0GMMIMWZoaJTKv2/2zH7rhx5/vD5dgPvOrN7LO0aH3z/Hj9AF8jePUSwWUZ41C75t8mQxPYwhHBd+pYnRegNrfBdLdL1+uu+TVuyfHt/aY99dzWeefHJ/zbJmZwx0dJbRThG6neepMTSKdWjdOtSH1sPxfdQiDSOGibFi8SGvVHjV+1esoNPQtHlcA+jVWT3X5MdG39Lp+WjXBDKhgG2QWSzwkkMOArwmGq0mcpYJf7SCob5BGHYRwcLdfjv3rj8fN202oxaiEHgOBBShq1+NHQqB+NJLzUd/9cv7upcu3V9btZoFUiKOYGZM5NvbgLYSRkarqA03eGJaM/DQECEG9RjNfLYv7J119LuWLH9kOoF20X4L57WvWPdIV7PZ3ksucuTxns+hs3cWD5khQqdoFCReG65xyn2N18KTQjRf8ppD2157xx3smT758a1FB8w2lz687KW6ne21NJTbS2jrbINu5RCTR3vLw+DqNRCVMfa0X08OcJkMqr09X37f8pWfnU74pGu5fO+Fe5l9g7eXa43enihCIdSQN3KIdIEF+78E6GlnG1hdaMDwKOrrh9GiITxz5g5n3vqmV/V86UtLp+O+1JoUAikCitDV78IOhUD8/e/vsvSnP11cXPqUna9XeMQoDUgxc3lkCkWgWMTwuj6MjdQQIEYTISq6wKAFuF3d33vv6vUfmo6A/WTOnOvahoeP6wl9FIMIhbyNzt4etq+leey0z6jRhDNUxWitjnWBS6K4ZuGA/9f19ruvJb3fsx4XLTyoFK/8R9++cZzbOWOjo6OEcncnhE368BitahMDK1dBbzTRiCIM6AIDhUKjvvMurz/l0Ufvnm6vf1IAACAASURBVI4Y0ZqumD/7h7nB4VPmtAKUaeANTGQyOZRmt6O83yIeYEM+tfpoFcHYGEb7+hDNmYv4oIM+M+eqKy+YrvtS61IIEAKK0NXvwQ6FwOA557yxdustvy2vWwezXkVskIWrjuLseYBmQw8F1q1cjTBy0YgDNHRgQAPW53PVzO57H/ru++57aDoCdtX+L387lj599U5+C0XfRzkHdHZ2ws62Qc/l0Qp9nocuqg2MVmr/n733DrOrLPf+v6vv3veemumTSa+EBEghEEpCJzQBQxVURMFDETjnOMcCoiKIoqBHOoJUBaSnkEIS0nsyM5ledu977b3677d21MObN4qeFzRrsrguL//Iztr393M/k+88z7qf+8awVMIBkiyKJ82ru3HVqvj/begtXLGvJ3Y8STvHEPqzPPAE9GlrRLneQCpKSIXDkPliue1tlCKR9Af3avPnT7nkpZf+qXfO/5F8PDZz8jhrb//K+myx0q8btz78hqZAWwjUHzcDCNZAzBdBpdIg00lkRwZQtFjAN7Ztbd6wduY/8l3mZ00C/2wCpqH/s4mb3/cvJRBZtuyH8rp1t1uGh+BQJWgWBjLLggnovcmtEGI5pKMxiEoB+qF7gQWGGRLpiur3rukePONfGvzf+PIXTzmlRt66v6eqkGS8Ugk+B4Gg3wuCtJUNvaABilACmS0gnctiRJLQQVGidPIp47703ns9hz9aH3zCWdn0bAXORoZGwOuEw+eCTNLlEw21KCEyNAypVEJB05AgKaSrqlde2Nd/ytHK6M9xPV1X82BlJHWLVyjCARokKYFhSFS1tcIyduqhFjipNLT4CDL9Bw+xG9Mi1F1+dTPx72a1+9Ge32M5PtPQj+XsH2PatZUrLd0PPPBHy45dp7DREQTsVsDGQbNaoNndIBkbEh09EAo8snIeAgXkCQIjFk6Vx42/4Aubt71+tCJrb28nJzz69JA3PljpV0T4HQR8Hi9IygLG5viLoRN5HtlsFmFZRidFQT5p3sxrV6zYeiRd91q57PGS4myxcGVDt7ls5YlpJEUBooKRwaFyU5mcrCLJUig1NLx4dsfBS49WRn+O67mJE6e5BwZWurJ5j0ufK69PZbPScOr93WfMLjcVQiIJbXgApcggknkeUrAWoSVnn2N/9KdvHu36zPiOXQKmoR+7uT/mlKefe7wp9sunV9u7umps+RTcfg9gtQA2K8BaAZVAZNd+CEIROVUCTwFZgkTK5dl+cTI5/WgH9lrTpG2W/s5pAVmAzwZ4XU5YbV6wdid4aJBLRWjZPDKZDKKSjAM0BWXu/PnXLF++5kjavsPSqdmK6mlhWQT8rnJntaI+C54gQCpAIhxFsVhETtGQZBkITU0Pn7P/wDeOdk56fL+vqH7NEo2cH9D0EasarBYGNq8HoUlTAJenvENHKgkkYojrBXJWJ5zz5t8feO3FbxlBnxnjsUnANPRjM+/HpOqh73//tOIrv3/PdrAHHoaA1ecErBxgsQEsCy2VRaSrG8VSsfzuXO+KkqetEGtrv3fewc7/ONqhvTF1zvPUgZ2X+QQeXkYv2LfC660E63ShpB0ydDWTQyqVQkSU0EXTKJ0094zrVqx470ja2mkycYIGXyNFlQ3d4bChICmQZX0OHYVMKg1RlJFVZWRtNkiNzfecvnOnIQrHXhs74VSiv/u9alkiHar+Lh2wOR2wVVbCEwpBUwBK/9dxeAiZRBopUYV15nGrKtetXHi0rwMzvmOXgGnox27ujznlHV++6evMig9/ahkcQMDrAO20lo/bCaveLIVATp+NHU0gVyqhyFGIq0CBc0rspEnzztiwduPRDuydBafdoWz5+H4/n4WT1OB1WuENVsHidEEiiLKhK+ksksnkXwxdOOHEpdesXPnqkbT9F0vHZ6uav1EfQ+p1wOm0gxf/x9Bz2SwE3dD1X3wcDkgtLd9YtGnTw0c7pz/H94ovuD2QTUz1KipoDXA7XSCsNFwVIbB2Fxh9zvzgEPhUFplsEVrr2Lj3sismO9rvCBtFoxnnsUXANPRjK9/HtNo9F1/6sm39pqXOZBzeSh9IqwWS1QrGZgPyOSR6+1HK58pjQHMUhSgolLyhbedFB2cYAdz7Z11wobhuzSueTBJuUoXPZYUvVA3O7dNnqZQNXUqmEU8kEBMFvSgOpTknXXztqlVH7Or2XSvbf7yMMQ1Q4XFaYXfayhPVSJIEpzeSSSbLTXhyBIGC3jd+bNt1p6xf/7gRWOkxvtLY+rBtoPPmkAzYQMJrd4G0AHa/B7bKKsiiBCUah5zNo5jJgw9WwHrOeYtDjz38jlE0mnEeWwRMQz+28n3MqtXeeos78LNH1tk2b5vpKfFw1oSgWDkoFitYmx2IRBDt6UapVIJAEkgqQJzmoDW0/fycjh03GwHcu+dftFj4cPVb3nQMHkJDwOOAv7IWjMdTvqCqlooQk2nEYjFEhVK5KK44+8TLr/3ww+ePuEO3sV2zRa25EQRcDg5WnRdFwcpyYBQC4XC4/MtPhiBR9LqgtI679uSP1j5hBFZ6jL+bOHWhvffA+0FeoPS58i6Kht1GgfM5YB87Frl0FkhkoGbzQI5HwmKFZdGSH9S88sxdRtFoxnlsETAN/djK9zGrNvfLX4Z6n3xml7ezMxSiSTA1VdA4BipnAcWySG/fAQglJPP5ckU4z3BIWt08PWXGuaeveWe5EcB9dM1XFoT/8MqqYCoOH6XCaeUQqqkHF9InpBJQC3kIiQTi8TgipSJ6GRbZ6TNvuO6jj359JH3fc9h3zywKE/V36E4bA5vNApazgqZpQJAQjyXKO/QsSSHndICcPOmqBatXP20EVnqMT5x8ssW7c9umQDY/ySmTcIKA2wpQLgtsLc3lAkC9m5ycSEKMJhEHAXL23G31H7xpiBMbo+TBjPOzI2Aa+mfH0nzSUUwg1/79SUOvv7LL29eHgMUKMuSHbLGA1P+nasjs3A21yCMulJAngSJlR9Zf9fHika7ZR7Gs/yO0tV/5yrzoi6+uDiZj8JIqXBYWgZo6WAOB8hxzfYcupVKIRqMIF3n00Azys2Z/7bq1ax85oqG7HFtm8KUZDfoO3c7C7XbCYrWDIknIfAmJSBy8JCFLUEg77bqhX71g9eqnjMJLj/ON5safWYeGv+YvEXBDhYORwXrtcI5rA2G1gyipUBIJCCNRhEslEJOnFRov+mIDcduN/1czHiPpNmMdnQRMQx+deTVVHUZg+CtfOT+zauVrvlgYIacbmtsL2WYFY7dDzWaR2XcAUiGPuKKgQBMoUC6oja0Pnrp/8zeNAnPtzTfPib/4yvpALAK/psBhZWDzh+Dw6WNPGZCqAjWfQ0R/vZAvoJflkJk+49br1q9/6Ega7/O6P5qcK5ygF8V57Hr7Vw8sdhugqJCyRcSj8b8cuacdVlBTpt0wf82HR9ztH60M3zlp1kR514GNoYJs9yoKrBBg9zrgnjQORFU1kC6Wr7CJkREMJVNQahsQOvesE9w//OGGo1WTGdexS8A09GM398eU8s5LLrpX3vTxXb5cGqGKCsDqgmq1grQ7UBoZQeFgN4RCDkkNyLEMMqwb9unTF81f874hjtv1ZK6//fYZ8ede2BKIhOHTJDgsLCzeAKxeT9nQGf2nnS/8H4aenTz9tqs3fvTAkRbDDysCyyekcqfUayr8TisCfi8YC1fud64beiIWh6ISSOt39Z1WUNOmfH3+h2t+ZrSF9VplaGsgXpgelGVYIMDhssMxvhlcUzOQyJXfn6vJGIajMQhOD+zz595c9eyzPzeaTjPe0U/ANPTRn2NTIYDuc8/9ubxt002eUh7BMbWAxQuwXPkeeqGvF/mBAQh5HhlNQ1rfuTpD+eBJc1vmvP58xCgAdUNPPv+7LYGRYXgVGQ4LA1d1LSweNzS9wxtUaIV8uZgtksujl2aRmTbj7ms3rr/vSBp/VBV6uy2WOrOJJMqG7vO6QTE0xJIAJV9ENpmFrAAZAkg6bSCnT71j/odrfmQUXn+O89WWlt+5+oYv0cfPWlCCxW6FtakGnpZWIC9CK5TKtyCi4REUNBLMjGlP1r377jVG02nGO/oJmIY++nN8zCvUVq6ke++771V595Zz9J2rTz9K5f5k6CyL3EAv8oODKPI8eI1EnLYgX9O465zePVOMBG/jHXccF//tC5v8w0PwqQocHAlndV15h64bOqEdOnIPx6JlQ++jaOSnz/z3qzds+P6RdD5QUfFqUzR2QTNDwee0wet26HfWUHbxolg2dEVRkdKAhN0Kcvq0O+evWfNDIzHTY3191qyr6Z37nqgVJTg0GQzHghrjQ2VTMwhKv9LIQysUkIpEym1zyYkTdtdv2DDZaDrNeEc/AdPQR3+Oj3mF2Z//3B974YVVROfuSX6WgEt/p8z6AasDekeR7FA/UoODEIoCRDCI0iykCZN+eub2jbcYCd6Gb31rZuKZ5zb7h4bg1/uTswS4QCVcoSBAkYAiQ+H5cpV7+R06SSE7efp3r9m08T+PaOjV1b9tGgl/QTd0r8MKt74Lp2mQAMiihEwiU568llYUxO0WENOm3zN/3TpDdIr7pN4PliwZW1y1bn9NUSCcmgKapsDW+lDR2ADK6QeyPFAsohiNIBWNQGloLjqv//IE761f6TXS+jBjHf0ETEMf/Tk+5hXG7r13bPa11z5m+7rcAScHi9156Mjd5gRUCYXhQUSH+iCUFIgkhxHaAu24WUsXr/vgiB3UjlagH99997T4U89t8w4NwgsFTo6ELRCEu7ISBMVAlWRIfA4JvbFMNo9uEEhOmPzD67dvvfNImn5SX/dM/eDwla0MDa+NgcvGHdq9EiSIkoJkLA5NJZGSZcQtNKip07530oaNR32L3MO1br7hBqb/hRcP1uSLY1yqCo4iYa/xItTYAPgrgWyhfE1PjkeR6u+HUF0D29IvLPb/oN1sMHO0/jAco3GZhn6MJv5Ykh25666T+DdfX0v396GqsgKU0wmVZUEyXPkf6sTBTpTyaRQlFXmVRdjlES1nLmxb+MILhtqB7bzzO5MHnntip3toEEFagYXS4PB54KupAxgnIEnQCllEIiOIZDPoI1mkxk9+6Ortm2890nq4v6b+8fpo5JpWmkSA1uC20uDsVjAkDaUkI53MQBAVZDUFeSsLdfz4B0/cvN0wtwI+qfn1qpo1nlhkrlNR4NRPJDxuuGuqQTW3QC6UQGYK0DJpJAa6wbtccC06+0f+J391x7H0c2RqPfoJmIZ+9OfIjPD/kcDQzV89R37/g9ctIyMIVtWAcNqgsDQomgEyeUQOdkEsFlDSgAxYpEJVg6eP9I35f/zaf/pf3/Mf35nY/+Qzux1DvfARCjhKhdfvgq+6DqBdgKS/+84iEguXDX2Q4hBpavvVtXu233ikYH/Y2PpY1cDADeMYEiFKhcdCgbMdaiyjCCpSqQyE8i9BCgocBalt/C9P2rbzq/904Z/BF77V0vqcdaD/crssQB+p6nM44autBtXWBkXWQOVKQDKBaM9+pGkGrrmnbKh6/bUTPoOvNh9hEvjMCJiG/pmhNB90tBLovv6ae6gP13zPkUzAV1ldnoGucgxIhgViSQx3H4QoliAQQEplUKprXr+wZ/+JR6uevxbXnvb7WoaefKrTNtANtyqCIwF/6M+G7izPMNeKWUTjEUQzGQzQHMKNLU9ct3fXtUd65oOt4x/0d3ffMp4mUUFrcLEEGJsFFEVBFTVkMjmIsoacIiPPkpDbxj05d8ceQ1Z/fzB1xpXo3PuMSxTgUDV4rFYE6mrB6FfXaA7IFcuGnhroKvcqoKfOzjVedlUL8ZVlUaOtEzPe0UvANPTRm1tTGQCtvZ3sOLD/ZevGjRe4clm4g8Hy/HPNyoFgWEiDI4j09UOSBZRIIKmyICdMfv7EXVsuNxrAfe33NQw++2yPta8HblWAlVTgC7rhrRoD0O7ykbuqG3o0XDZ0fYcebWl78po9O45owg+0jvtRsLvntgkMhSCpwMWSoCxMeTiLJqFs6KpCIKPKyDEE5LHjXpq/e98lRuOmx/vh/Pnji1u3fuwVSw6HKsNFswjW1oBrbgEs1vJddH0+uhAZQlgQIDVPQMvFl04mbv/GbiPqNWMenQRMQx+deTVV/YlA7De/ccb+8MYq29YtMzx8Hs5gAKTTXjZ1vdlKtrMbqZEwJFVGkdaP3G1wzJp1x/R1HxruPnXnt++v7X/h+QGutxMeRYCFUuD1e+Crrjlk6KIMuZhBLB5BPJ3BAMkiPnb841ft2nbdkRbMAy3j7g329NxV3qETCuw0wFhZEDQNTTq0Q9cNPQe1bOji2LbXFuzad6ERF58GEG95PQc9Rb7RJYlwECS8oRBszc1gvH6gWAJSCci6oRd4FKrqUXvO0sUOszDOiOketTGbhj5qU2sK0wlEHnqoIvnWux859uxschcLsAeDID0uwGH//7fvQHzPfhRTaRQVETwBpDkXAvPmLZ38zh8NVeGua+3+/kMVPc893c90H2DdUgm2Pxm6v1rfoTuhyQqUUhaJeLRs6IMEi2hz6wvL9uz4whGP3Nsmfs/b0XHPOIooG7qDIcDaONA0A00Bspl8+Up6ASqyhwz9jXk7955r1JX3RlXVVnc6Od1Tfo9Owen1AsEK+GprAFUFEgmI4UHECjxygSqEzjz7S/5HHvpvo+o14x59BExDH305NRV9gkD4uz9qzKx4/yNXx95KRzFfNnTC5zm0QxckhPfshyoUkS+VkCWBvNOPioWLTpjw6u8M16u7896HgwMvPLOP7trnd5V42CgNvoAb/ppDhq4qKlDKIR6LIJZKlw09XN/0xtUHdh/RhB+cMOnb3n0d7W0kgRBEuFkSrM0ChuOgylrZ0CVZ+x9Db259f96e/acbdQG+0dy82j4yPM8nleAlCDhdHmj+AHxVVYAiQYxFUYyEUVQUFH0VcMxb+P3QM0/8u1H1mnGPPgKmoY++nJqKPkFg5M7vTMyvXrHR2bPfbtVNLuAH7dO7xLEQ+CIi+zpBqzIyoog0CfD+kFRzypKx41940lBX1nTJfff9wtv1uyd2M50d1S6Bh11/hx5ww1c2dBdURYGq79CjESQSKQwQFMINze9f3bHviCb84KQp7f59Hd8eSwABtVQ29PK1tT8ZeiadKxs6r6nI6BNVW1pXL9jXscCoC/DNSVMeobs7vxooFeEnSdjtdvgaW0C53ZALGWTDw5CTyfKrGsHlBTFj1vNjXv+94WotjJofM+5PJ2Aa+qczMj9hYAIjt95zPL9m1UZnXxdcmggm4Afp0XfoNuSjMSQ7e6CKJUg0EAOQD1SlZy1b1uC7//6M0WTveeQRhz6cRd2xY6xb4OGkALfPBb++w+Q8en83QMggOjSEeDyJMMFguK5p41Xd++ccSetDk6f+l2vPvv+cQJKopjVYNBEWhw0ERYEimfI7dFk8dG1NP3JXxrZ9dOLufScZjduf4333xAU3KDu3PBYs5eFVAKfNBl99M+j6WoDPIDc4ACKbgyQpUJwepBsaVrWuWbPQqHrNuEcfAdPQR19OTUWfPHL/2m2n8GtWL3cMdcNDamCCAUB/N2q1QYzGEO04CEUoQqCAGEkiX1U7MubqaxomtreLRgOpvfgitf6RX20sbt0001Pg4aAUVFSH4NZ717NOKIoGopRBLDyCdCyFIY3EUHXd3mV9nROPpPWnk6Z92757d7tu6FWUCk6VYXFYQFAkGJpDNpuHKgMFRUGWBqS2ts0n7t43y2jc/hzvW6csXqxt+eitUCELr6LBZbXBU1MPpmEMoPGQ4wloqSyyqSxkiwWl1rbNDevWGlavUfNkxv3XCZiGbq6OUU0geuOtZ/Jr17xtD/fCw6iggxWA1wdYrVAiMYzs2w9VFMGTGqIMpd9BP3hGR0eLUaGsO/m0NaVtm+a6Czw8tIaq2mrYaqsByg5FkoFiujxkJBVNYkgh0Beq7Lx6qHfsEQ19yrS73Hs67h0HoJKSYNEkWFx2kAwNmmLLhq6UlP8x9LHjtpywe89xRmX33rlLj5PWrtoUzCbhUzS4LTZ4qutAV4UAWgAEAUjxiA8NQ6JoSG3j9tUtPnMS0d6uGlWzGffoImAa+ujKp6nmMALha246W1y/4Q17rAdulgDlDwJuD8BZIISjiB3ogKzI5Qr3KEdDbGnbecbuPVONCnL1Kaf/UdyyaYmnyMPHkaioqoBNHxfLuoFSCVI+Xjb0TDSFYQnoDVT0Xh3pbzzikfu0Gbc7d+794ThVKxu6DSrsPidIlgFBUOXWr5AAXpb/VOVubEP/4NJlY4VV7xzwJeIIyio8nA3emjqQfg9KRAHQVFh4FamRCCR9zTS19DZ8+caJxI038kZdL2bco4uAaeijK5+mmsMIDF/15aXS+vUvOxIDcNIaKK8fpEMfzmIFH4khdbAHqqogT2qIcAzkcePXnLZt53yjglx/5lnP5Deuv9KTz8Oj3x+vDsKpDxmx+coTw8RMFKmREeSiKYzIJHr8wZGrogPVR9L78PSZd9p37PlBm6qiklTgpDS4gp6yoWsagUQsCU3UylXfelGc1DZuxwm7904zKruVV3+1svDe70d8kREE9R06Yym3zaUq/BAoHrIsw14ikI3GIQkl5MaMSQWvu26845ZbIkbVbMY9ugiYhj668mmqOYxA3+XXLsPGTU/ZU4NlQ4fLA9rhBGmxgY8lkOnrh6apyBEyRiwcpPGT3z590+YlRgW55ZwLfpJZv/ZWRzoNFwlU1VbA1dAI2L2AKELJxpAYGkI2kkRYodDj9UfH3HR9zcL2dvlwzT+dcVy7a+febx/aoSuw6f3cA4cMXQGBVDwFhZc/YehtO0/Yvc+wpxtr77jDmX3+dxH3cL81pBfFUQy8oRqwTWMAqwShVAKb15CLxKEIPLIVVbJ12ZVtFXfd1W3U9WLGPboImIY+uvJpqjmMwMFLl32V2rz5EWd6BA5Kg+pwgbU7QdockJJppHp6oUFFSpMQtnLA1BkvLVy33pDtS3XpW5ZefE9u3Zrv2eKJsqFXVlfAXTcGsHnKR8ZqIYn44CCyIwlEFQLd7mCu9cwFtXOeey57+OJ5aNpx33fs2HX3eA2oIGVw+khWr/3QkTvNIJfOQS0qZUMvV7m3jtt1/J49U4y6CPe0t7NDTz0z6BjoCYZkwE6QcAeqYB2r/0KkQBRKYHIq8tEEpEIOqUAI3IVXTBlz/3/uMqpmM+7RRcA09NGVT1PNYQR6Lv3iLeSWrQ/qhm4lVShONxjd1G1OqKk0oh2dUFUVSSiI2TkQs2Y9tnDV2i8bFeSmiy66Mbtu7aOOeKpc1V9RpVe515Rnv2sEAU2/hz7Qj0w4hrhMoN/pQeWpp41d8MpvOw/X/ItJ0x927d5/s95YJkjKYBQRnIsrGzrH2cHnixALJRQVCTmKhDTW2Iau63+vpbXf2dc7JiBLsGkUPKFK2BrqoFoUCLIAq0CVDV3IZZDw+kGff9ms5ge/v9mo68WMe3QRMA19dOXTVHMYgcFLrrpV3vLxT5zpMKwMCdnjB+N0w2KxQUkkEe86CEHky0VxQxYG1Ikn/XTh8lW3GBXkx8uuuDSxcvULnkgUXgBNTQ1gHA7kFAJOvw8QBST6e5EaGgRPkugnGWjNLbefu3vnjz+p+cWLL6aKG/e94xsYWFSjleAn1fJ8dY0G7A4XaIpDIcdDEIsoqBJ4goTSNnbnzD3GPXLX9X/QNn4v09UxvhIqLKp+ISIIZ20NNAuFkliElSAQGxiCXBBQqBwDnHvOia0P/Xi9UdeLGffoImAa+ujKp6nmMAJ9F1/5DXXL5odc+RjcdguIUM2hojiKBsJRhPd3QhQL4AkNw1YG5EknPbDw/VW3GRXkluuvPyW2atVy1/AQvJKCmqoKOEMV0CxWEK5Dle7ZgX4kBnrL1ekRikbO65Wptub553z40V+M6aUTTr1R2tPxaFVBb7KSg4tUYaUBjVDBshYwpAWlkgBJkcBrCngSUFra9s7ct/+Id9qNwnPFpMmbmc4DMwOaDFZWEQxUwllbC9AkZJEHTWpIDY1A4iXkgtUgzzp3ftPPfrTGKPrMOEc3AdPQR3d+j3l1vRdf+TVpy6afuXNR+N0OkLWNgG7oqgZtOIzI3g6UxAJKfzJ0+qR5Dyx4f4VhDX3HTTfNiK5YscXe1wuPKKOqIgiPXhTndJWv6iGfQ354CPHebuQFAWmaRsnpQpykUpNPPnnapJde6n92yaLJ0oZ9O6tEBS6JBytk4dR35ixAaAAFAjTJQpZVyIqGgiqjRBKQWlq7cpddPv5IBXZGWYgfTp25nuncP8crF8uG7vUE4G1pAVgaYjYJWhYQHQ5Dk1TwFbVQzzj7tLG/fPADo+gz4xzdBExDH935PebVdV/2xS9JWzb9ypUcQcDtAD2mGXA4AEWFEo4gtr8LpVK+bOgjNhbMiXMfmGdgQ991yy3jIx98sJc72A2/JKG6MgR3XS3gdAM0C+TzyEcjZUMviQIKLAdLMIThbB6WujHvVC1YcP77f3hleU1KPKmaYiAXEqBkEW7mkKGTKsAQBCiKgSSqECUFvKaVDV1sbh1gzzl3/NQf/7hg1IW3bubxq7V9e+b55SI4RYXHG4S3dSzAUBCTEdCyhGQ0Vp42lw9WQzz1jMXjHnv4HaPqNeMeXQRMQx9d+TTVHEag6/KrlinbNj/lSgzDrw8WqW0qt33VK771Vp6x/QchFPMQSRUjFhbcSfPvP+H9D75lVJB7/+3f6ofee3c313nQEVQUhAI+uIL+sqFTNis0UQYfjyPW0wVJkiAwFngqKjESSyKqiKiYNe22Hdu2/Xi6IwALLyCfi4EmNDh0Q6cASgOsDAOSpFHkS9CbzwkaUCChG3qYXrxk/PSHHkobld/a445/W92968yALMJKAA6XF4GmZoDWUEomYCEJ5FNJiKKKhCcA7bQlZ7U99vBbRtVrYs44TwAAIABJREFUxj26CJiGPrryaao5jMDey5ZdSu3a9oI7PgyfzQqmuh5gOQAqxHSmPJxFKOQhEDLCFhaswQ191913V4y8+cddzIGOYKV6yNDtPg8ojw+0ywnIKkrxGIb37y0behEsAjW1iCVTCPN5sA0VT0bDkaun+qthkSQk4xHQmgwHRcFKAjQ0WDkLCIJArsBDVf7H0IWmlqhz6UUTxt93X8KoC/Gj4094Sd6+9SK/IsFOkbC5PAiObdOPJaDEY6BkAZlYApJKIO2vgHzqmWeM/9XP3jOqXjPu0UXANPTRlU9TzeGG/oUrzyd37njNHRuCz2IBW9sAMGzZ0KVCAYnOHpTyOYiahAin79DnPjj7gxXfNCrInd/6ljf8/vs7md17a0OqjOqAD+6gH0Rl5aFXDaIMMRpF/+6dkAUZedAIjalHqljEcCYBxcq8zvP8uU2hSlQ47Ij3DYLiS7CTgINlwVAUWI4GQZLgS0WIJQmCpoKHhmJTS9R97rkT2x54IG5Ufhtmn/iMtH3rlV5JKBu6J1RxqAZBk8FHI7DKEtKpFBSKQq6yDqV5J58+4bFH3jeqXjPu0UXANPTRlU9TzeGGfvX1p9Hbt7znGO6Dl2VhqWkGOEav7CpXfIcPdEHIZiGoImKsvkOf99Pjly837LW1Pe3tjvA7735Mbt8xPiiLCHlcCFRXgtAHtNgcQEmEFIuVDV0SFYiMHfbKSuTEErqG+hXaZl0uiPzp1aEgxvgCyPQNQ8tmYQcFv8UKlmVBsRQI/QqgLCOTSpcNvUgAfGNzlL7ookkz7rtPn0RryP82nTD3KWnb1mUusQgLRcDpC8Du9iCdSaKQTKLK5Tj0qoIgkPBVAAsXnzH58V+YO3RDZnv0BW0a+ujLqanoEwQOXPfl45UtGza6BnsRYDlwfr1AzAaFVEFRJFIHe8u9zVVVRszCgZw567E5a43bWGbgJz+x7nvplU3Mth0TK1QRQbcT3soAKH1imNMDFEWUojGM7D8AQZBQYBh4a8cgwecwGA3zWVHZTDM4fkxVhaXG60N+IAI1mYaX5GCBCoai4Q/5AY6CIssID49AUA5dWxOaW6PupUsntRrZ0Gef9Iy6Y/uVPk0CoY+LdXvg1KfzaQpoRQErCchlsijohh6oAHX6eQsnP/rQKvOHziRwNBAwDf1oyIIZw+dGoPOmmybKGzZucfQe5PwUA6uvCvA4AY4sm1L6QDfig0PQB3snWQ7azOOenPPRums+t4A+5wfr7UtHPlixkdiydVqlKKLS74LD5wZTEQDhdgOSimI0gcj+A+BLInIMBV9tLbJ8Af2xaCYmqe8wNE5uqgpVjPEHkBoYhpJKw0fQ5VaoekGcJxQss9NEEUMDw5A0rWzopaaWKHPuuZOn/vjH0c9Z5uf2+M3Hn/SsvGPbFV5VLBcD+seMgbuxCZAEiMMjUDNZCFIJAsch5g+COWXx7LafPfjx5xaQ+WCTwD9AwDT0fwCW+VHjEei+6ab64scfb7N3d3r9Klk2dMrrgmajQVhoZLr6EO3vByHLSHMWqNNmPj1747qrjKf0UMTaiy9SKx957CN8vOn4KqGECp/z0AzzoAecPwAoQDGeQnjffgiCgCxLw11ZAbkooj8eS/fK6jMUgzPG+f1jdUNPRochZXLwAHCCgFUfWOJzg7CwKJZEJMNxyCpRrnIXmlsSzqVLxxt5h775+DnPKTu2X+5WBDAk4K6phX/iJIAvItvZAS2bg6woKNo4JENVcJ55/tSmH9+706jrxYx7dBEwDX105dNUcxiBzptvDopbNm1xdHaN8akarJ7KsqHLNgo0R6EwEMbIwW5AkpBhOcjTZvx+zsfrLzAyyA9PO/2P6rqNS6pFAT47B4vbCiLogz0YADQSQiyFsH5dTygiy5HgvB5oJRV9mXShS1buJRksarE5F45xuZHnE9AKRXhVwA7Aog+sczlAOawQRAmZaAaqRpYNvdjYlGCXXDxx8k/vNew40S2z5ryh7Nh+tlMqgWNJeMbUwdvaCuQKyA8Ngy0J4EsFZBkS2Zo6wXrGhZNaftDeZeT1YsY+egiYhj56cmkqOQKBgVtvteZ3bF1jP3Bgpk9SYHNXgvB7ADsNWEgIAxEMHOgABLFs6OLEKWtO3LbJsPPQdQQfnr74KXXtR8tqJBE+Kw2rxwGywg9LwA+oRNnQY3sPoiSVkKRUKFYrZJlEP18Y7tbUS1QaJ9QR3I+qLBwouQBWUuAnUJ7eRuljRd0WWL1eyAqQ6A//xdAL9Q0Zy3nnTZ78k58MGHUxbp4+az2xZ/ccu94pjiERbG2Fo6G5bOhieASsICKbyyJBA4W6hrjz/KVTGu65Z8Soes24RxcB09BHVz5NNUcgcODM017hdu680CWIcHiqwOhFXS6u/B5diyTRu2sPtGIJaZpFcez47XP3bJ9uZJAfLjnrEWnl2q/WiQL8NgbOgBtUhR+kx1M+chcTacT3dqMolBAnZKQpoKCx6JWF7/4b8J83A64aUNurSLrRQ0jwqCoqaMDNEICiwea0w1YRKt9BD3f26Q3ekSc05Ovq89ySC2ZOe+QnHUblt37i1D2Wrs4JNr3lLUvB3dB0qPVrnke+bwDIZpAXisjZOV1v/5iLvjApeOedOaPqNeMeXQRMQx9d+TTVHIFAxzmL7yG3bvmeM1+Ey1sNS2UQiku/fkUA2RIGtu+EUuCRJGlkG1v2L+zYM97IINedfe63hZVr2mtLuqFTcAU9IEM+kC47IJOQMvmyoReKPBL6lDlNxghJ9feqyoQfA+W2rbeAvq2WoH9UpymohIRqkoCXYyATGliHA7ZQqHx9K3awF6RKIAcVuTF1BfasC6fN/MWDhj2CXt3U1u0Y7G90KCUwHAVPUws8DQ1Ajkempw9yMglBkSEE3MjV1h2YcvV1k4kbb5SMvF7M2EcPAdPQR08uTSV/hcD+pedfQm/e8jtnLguHNwhbKAjZzoGkKJCKhoGt26Hmc0hoJDJ19cMLv3h5PdHeLhsV6EcXXHJb6YPlP6opFspH7h6/C5TeXMZuA0ACOQGRzoPI5EuIkBq6ZBH9FPff7YrwpT9rvhyobyStW+tVyVcHBWOgIWSzAAQBxmGFPRCEKAiI9/SXd+j6FjVXU8Nbzz1n+rRHHjHkDl2/8tf9k58P+oaHfHZIoCwMQpMnwhIIAKk8+KEhiMkU8rIIye9Dpr5+2/R162cYdZ2YcY8+Aqahj76cmooOI7Dvyi+dSKxdvs6ZicMZdMJZWwdQTsDlAwp5DO/Yimw0DJ6mkQtVCy3nfqGm9hHjti9dfdkVXyq9886vKjMZVLqscLvtIJ1uaAwDiiYgFQVkwgmMZLLoh4qDipI7oGHxo8C6T6K7FvhlA/DlFpAYRwMBigDDUKBpGjRBQ1NUiHwRRVlBkWaQr6oucqcvOn7qb36z24iLcN9dd/nDj/wm3pAvgFQLsOh3+GdMBWO1QekfBj8SRiGZgGxhoQQrkG1pWT1lxYoFRtRqxjw6CZiGPjrzaqr6BIHOL906UV759ke2+KDL7mXhr66FSvtBOv3leaCJ3TuQHOpBgSSRcfnQuvTCcTW//OUBo0L88IpllwpvvfVCRTYDv4WAz+MG4/KDYOnyGHixyCMVTWE4z6NLEdEhaQe6gVmPo7zR/st/lwKX1QHPjaMYcjINhCgFHM2Ao0jQoMuDWvhCCQW9JzxjQa4iVGJPOfnEaU8/vc2I7PbedFN98qnf9TbyAgg1D4vPC/eMySBoBlJPP4ojEZQKGcg2G8RgBfJt416e8vbbFxtRqxnz6CRgGvrozKup6hMEem6/vVJ8650PqMGDE+02AoHqGoALgnb4AQuLfMc+RHs6UCKAJOdEzemnn9f00guvGxXih8uuuVR8882yoXs4IODzgHUeMnQQEgS+iEw0jRG+gIOain2i+s5/AosP13shcFI98PJ4gqqcwhCooBSwFA2WoWClLaBJCvlUrmzoPM0hEwzI1lMXzp36zDMbjchu89VXTxZefn1nY1EEofCwhwJwzpgCUCTknl7kh0ZQ5POQrTaUKmtBTJt5f+uLvzXsZD4j5siM+W8TMA3dXCGjnoDW3k7vf/3NF8jeA0vttIxgRRUIewUYu7c8qKU40INw1x7ImoYUY4Njzonfmbj83W8bFcyaZddeUHzrrVcr08m/GDrnCpRnequagFKBRy6RQaRYQo+qYquoPPU94OrD9S4FWutAvNRGklOnkBoqSA0sTcLCMbBzdnAsi1Q0ecjQSRppn1+1nnLygmnPP7/WiOzWXXDBKXhv5fK6YgmUKsBTXQPr1AmAJII/eBCFWBSy3sfd7kShshaW2Sfd3PLEr35uRK1mzKOTgGnoozOvpqrDCOyZO/cB4sDubzpVAaFQCLSrCqTVCTAcSrERRA7sgqL/w03ZQE6e+vLEzesNe5S67tprl/JvvP1yMBWHi1Lg97qhG7q+Qyc0ESW+CD6dR1yW0SEI2CEqP/8v4ObDF81igGsF8UErQcydThGoIlVwDAWOYcFZLeX/1w1dkGQUCApJjxe2k09ZNOPlF5YbcQGuW7ToZnr9xocrC8Xy7J7KhjpQbc0oJmPI9HRCzhZAEiRkjx/Jqnows084d9JjP3vDiFrNmEcnAdPQR2deTVWHEdi7+Ixl6s4dT9lzKVQF/GB91YDVAcLugpZPIbZ/F3KJNGSSgdTcun9yx17DXl3b+KUvn51//Y03fPEI3LQKr9tZPnLXd+h/NvRipoCUrKBLVrFXlu+6W1V/cKRF8zWS+tlYjfjaVEpFHU3BwtJgaar8LIakUEjnIcgKSiqJuMsNbt7882a9/qohX1esmTXjeeue/ZcFiiVwjAWVY1uBygDy8RGosREoeR4FXgDvCSE3dkLRvfDUya3f+4+D5g+bSeBoIWAa+tGSCTOOz5XAgYsvPl7asmkjFx5CpcsNR0UN4HAB3iCgSMh37ESsvw+qQumV7qi+9ouVFfcas4Xppq997eTCq6+v9ERH4GY1eNxOcHZf2YShCuDzBRRSubKh92gE+ljrVbcUsk8fKQFft9ivapHkJyerIuoYCg4LC5omoVIECIKAnC9CkDWUFAIJhwvU/LlXzH7jD7/9XJP5OT38w+amHa7+vil+DbA63QiMnwjQQCoyBCufAVESEEvzyAeqUJwx660Zf/z9WZ9TKOZjTQL/KwKmof+vsJl/yWgEDtxwQ4Bfu3o319NdUW21wl1dC3h8hwydoSF178VwZyfAK4g7XAhcfNkpDY//YqXRdOrxbvvGN2blXn3zY3d4AC4GcLtsZUMnOaa8Q/8fQ9fQJYoYcXouvimTfPlIWv/N45lfx0vvTRR5rpbU4LJy5atr5V8OAMhFAZKkQJAJxG0OMPMWXHHcW8Yz9J5bbvH0Pfv0oCeetHsYAk5/FXwTJ0DKZzDYtR/WQq48mKYgkRDqm5E/fs4NU557/NdGXB9mzKOXgGnooze3prLDCHw8bdqHru7u+V5FhjcYBFNTC/hCgMMGDPdjYNcOqFm92QoNbtGi70176/X/MCLEPbfcPi320svbPLEhuCgNPq/zUAGgft2M1MDnc8jG00grQI+iYMjrXXxTLPbOkbR+u6qpzpGMbJkqi4ExUOBkGdgtHEr6fHCGBK0RSCazAEEj5XBDnTnrmuNXvPOk0bjtWnLO2cJHq9/wi0Voggh/QzNcLc3IDA9AzCShjkRA6m1zGQdyDU08veS841sf/O4eo+k04x3dBExDH935NdV9gsDGefN+ad+778tunofX7YK9oQmorAY4GuCzCG/fgcJIFBmShjZ9xtrjNq6bZ0SA+75519joi88fcIVH4KIVBHxeWD3+Qzt0KMinMkhHE0jJKnpBYNjrOe2rkcgHR9LaPnGiw9Ldv3NikW+sJxX4LRZ4HQ7I+gadAghZRSqVgigQSFjsoObMue24Ve8/YDRu6ydPe4bcvevKSr1fPVT428bBXl0DLZ9GKRpDcaAfmgzwVi9KY8dtZ8457YTG9vaS0XSa8Y5uAqahj+78muo+QWDD2WffxG7d9nNnPAE3Q5cnaaG1rdwNFTSJ/J7diO7vQl7VkK2s4iddu6zG296eNhrEvffcU5945vlu2+AA6bUQCAX9sPmCIFgLoAhIx2NIhZNIKRq6oWIkEJj/9ZGRNX9NZ7vVtW2SUJg2liYRYFn4nS4IqghBKgGqhmKxCEkAYpQV1Ikn/GjWmuV3GI3Zisra/aFopC3I0SA4Bp6WZjBuF6DIKA32ozg0AkEmUXAFgRnHPdPy/h+WGU2jGe/oJ2Aa+ujPsanwTwTWXnHFHGbDxy+6wiNjrIKIqvoxYCdOAhgGsNmAgT4M7tqNTIFH2mJB05Kzz6z+7TPvGg1gT3t75dBTz3Zx/X32CjuDUDAIrlwrQEEVCkhGYkhFUkhrQBdURAL+U2+NRFb8NZ3fsrvemlwsLG7jaFRQFHx2BwRZQKGYh6Yq5eEsqkwiSlmBWbN+fdxHK28wErODd97p7n/k0ZHafMFqowi4KwKwt40FWAZIxZEZGIQQT4InWRSCtbCeOPcrzS8++aiRNJqxHhsETEM/NvJsqgTw0a23WrFi1avuocEzLakU/H4/nK0tID1ugLUCJR6pA/sRHhmCSFCwT5n2UuuG9ZcYDd6B9vZA/OnneiwD/Y6QjUZFRQUYbwAgSEjFHOLRCLLRDFIAOmkgUVk94da+vn1/Teedbu8vWnOpr4xjKIRIEiH9dgBUiGIJIFSQqv5cFVGCgThl+h9nbV5ztpGYbT7rrIXi8pUr6lUNLEUi0NQIVAShCTzUdArJ4WEI+RIKnB352gbJfeop01sfedB8f26kJB8jsZqGfowk2pR5iMD6BQvucHR13W8JR+BgGLiam2CrqgIotlw0Jg71offAPmiygkKwgm+4+ppZ/vvu22skfnvvvrsq8dvfdTvDIxb9yL2msgqUNwRNPz7ms0gnksjFsohDQ6+ViTB19XWX7Nkj/jWNd1RWfrUpFX2kldBQCRohqw3QFGiaApfbAbFQRCElIEIwKE2csmXOzg3HGYnXyilTVrj2dy4cQ1JwuVzgGusAkkAmnYBVKCIdiYEXZWTtbvDjxm9wnblowcT29r/Ky0jazVhHFwHT0EdXPk01n0Jgy3nnzaN27HjdMRz2cIoMW2UIPn3eNec8VByXSRyqds8VEbdy4M5Y/F+Tf//7diOB3f31O+tir77Q543HELAzqK6uAuHwQSiWUCxkkM9lUEgWEFUV9NqYnmXZQtPf0nd7ff2MutjA6iZFtdeRDPwsB1UWwVAkfB4XCrk8ShkJUYJFsrm5r/7yC8cZpWBs5FvfajjwwotdvuERyicrqKmpAQIBKJoMns+DyKaQScTBEwxy/grIM2beP/uPfzD7txvpB+IYitU09GMo2aZU4MWLL6bq9ux6xzMQXmQXBYAlUdXYDEp/x8yxgMwjvmc3tFQWSZLCcG3dwYVf/9pE4utfF4zCb9dXbxkffeWlvcF0CpU+G4KVofIvLPlMFoVcFkJRRC5XQERT0M3SHV8qFNr+lra7x9dX+Q8ObKkX1apGlkKV1QoKBGx2FiAUlPgSCJ5EEiyGvUGh4aLzxjf8/Mc9RuC1bs7c72q7d/57lazCx7LwjBsLKAoK6QykUh5EPod0Joe8xQq+doxAzztpxownnjDUiY0R8mDG+NkQMA39s+FoPsVABD48ee6d3s6BH5DDYdhZAm6/F96GZsBmARgAiThGtu8FLysY5uwYd+ml14Se/LVh7lZv+8L1p+Xff/s9TyaO2qATnvpqQCOQS2WhlQikM3lEclnEaAKDLNN1Yy7b+rfS92/V1eNqo6lNDbLgaGI5eCgCdisLzk6BVwpQJRU0zyJdJJCxe1B15qLLal564ndH+5LYf/3XGlO/f3VfMJPmGFJFVU0NmFAAEAUU9CK4RBJaoQiJYRBmWUhtLStP2Lr1lKNdlxnfsUvANPRjN/fHrPK1X1g60b6j6zm6v38qK+TgdjrgH9MA2usFnFYgl0NqbwcyyQxyBA2ltWX7tPa7jyMuuUQxArSPTj33P9StG7/jy2fQXB8C63dBFiUUSxJUHojGU0gKRSQoAl0E1fGNUv5v7tDbGyZWOgZ6dtcpgr8eFPwsCZfTArvTAl4tgAINIqMinZOR5xzgpk19auz69/6v6W1HG7uVk098M9C5+yx7KQtvMABPTeWh2w6lIrJDYYjZAsSiCIGzIO5xAVPG33L8+8t/erTpMOMxCfyZgGno5lo4JglsnX3CvTjYexeZjsLF0vAFquHWi+MCXkBVUezrx3Bvv34NGTGWg/+8JVePf+7pp4wA6/3jTnjT1tV1ll8UMLZBf39uRVGSQLIcinkRw/2DEPI8RjQNByyWt79Zyi35NF33Whx7akulCQ0gECQ1eFxWuN1OiKoMC81CTeWRypeQZTnEq0L75n7ximnEUVw4NnD9N6Z0vfiHHZWlOByqgJqxTSDsHBRZAaEoSA+GIeh96kUVvMOJdFUwRk+bMnv2Sy8Z4lXCp+XT/PPRScA09NGZV1PVpxD4+PSzTkTngT+S4QGPXVbgsXsRrKkBVRUqH71r6RR693dCTuQgWu1I1gY3zt+/Z87RDrbz5puDA8uX77T3D1f6CAJNLfUgbRaUZBWMhUM6nsJgdy80UcSgIuOA13vPbanEvZ+m67/c7g9q8sVTGzQNlQQBp4WCy+kAw1pBgoCcS0MQRSRVFcM2C+qvvOz0pp8+9v6nPfdf9ecfT537CtPRfaFdTCPos8JTU4GCVCzPO2c1GvloAoV8CUWSAe9xo9BU98qCjRsv+lfFa36vSeDvIWAa+t9DyfzMqCSwfuacN5i+jrNt2SzslA3BUCWs1SEgGABIGfGefhS7hlAsici7HQguWnBd3YsvPH40w9h67uJrxc3bf2OJpBDyeFE1oRWwWSGKIqRiCZGBAUSHh0ERwABB5LurqhbdPji48dM03R0KtPtTmW+3yRqqSRJ2Wn87YYPXFyof55dKSVCEhnQ2j6g+ZnXOCe9OW776zE977r/izztvuOH05OvvvWvVry6yKkJVAahWCoIiggUJuSCgFM+DV0lkLRYUqytT8rjWS09+/fWj9heUfwVH8zuPPgKmoR99OTEj+icRWHvq6ZdaDnb8jA2HgzaZgMPhgLMiBFtdDeCyQMrkQA4lcXDffsgkDaW5rqf6qgvnBf79+0P/pBD/oa/pfPhhLv7rX6yx9wzNspVk1DQ0gmuqBeGwA0URqXAU4e6DSGSSEElgkCYHrhLVur/nS26rr2i0DUV3jpMJRz1FwkUScHFWVFTUQJZFFJUcGEJFPp5CTgXSviAazjt/YdWjj676e57/z/pM8b77Gtb/5olN3sGhgE+R4fG5YdFrAQgJDMeCUVTEhiLgsyIk1oGkywm5penZhRvWffGfFaP5PSaB/y0B09D/t+TMv2d4AptvuIEhN216hTjYfY6lKIBWVTh8HlQ010PxuUGTFFDUkNq5D+lYFJLTDWHauPcmX3nF2cSNN0pHG4BdV195svTmuys9iQx8bh/cbS1AyAuVo0EWZcQP9iDW14+0UMAIFAxZ2be/XhA/9f25rrP95JNpftO67WML8sR6goJ+nO9kaYT8AXA2K0qQQOhtYFN58AUBcU0DJrSum/iVC04nbmznjwZW6V/8wjv47MuvlLZtWugV86gPBkC53RAVEZo+lIVQUUrnkE5kURSAksODTE11HzFl/DkLXnpp19GgwYzBJPC3CJiGbq6PY5rA1oWLliodB57k0hmHVsjC7bCiurkBqtcNTm9xKhJAKo/0vg4kikVEXQ4wkyc9Omv1B1852sBtOW72+9yO3YvckoxQ3RiwrY2A11HuEEek8+jf34l4OIw8DXRDRtzt+sLt8ewLf6+Obwbdv27OFq+vkwGPosJNk/A7bQhUVqBEElAVBZaiglIqC75URMzKQJo1+YlZH6y59u/9js/rc6kHH/Tsf/Wt56htO5ZUiDx8VsDhcwFWJwq5DGwuGzKZDBJDCVA0jRJtRdLuhNg27q6F61b84POKy3yuSeCzJGAa+mdJ03yW4QhsPuccm9DT+5za23e+rZiDhyPh9DjhqqwCp/c/J1no49jUgREMDY0gIUjlIqnmc5YsqvzNY8uPFsGxy646a2Tlh2/S0RH4PU6EJo8/dAWPswB8EYX+IYQHh5EVBQxJIg7SaloYUz35zq6hwb9XwzebapcEBiN/rJeBCr3XvSKgyuWAx+uCs6YGJG1BKZMDUSxBTmXQG4sg7/WgbekFS73//d+v/r3f81l/TnvsscDWx59/Xt69b1FALsEBGcEKb7n6X8jlQTMcJFlAOp0Gny+C10gIDh+yweDGUlvD6Uvefjv7WcdkPs8k8HkQMA3986BqPtNQBNaddtrpcsf+33DJWK21VIKdAnz+ALz6rHS7A9B36pksogMjyMYyyKgyrK2N3aEFpy4OPvKTjn+12PRttzX2vvz2cnp4pLEy6Ia/oRqo8gE0BfA8hJEYUv2DiCVS0GfBDhEaBmy2t+7I5M76R2K/bcoUu3Og/51QQZhbqWnwyBK8FOByWuGrqoHF4db714AjKBBZHulwFClBQNJpzXkXzf9G87PPP/GPfN9n8dmB226bEl2/4XF5x96ZflGG28bC53WDtFsgF/JQZBmK3hmO55EvFlESVeQZDvL/1969wMh1lXcA/59z33PnuTM7a3s3tmni8DCPOKZpIE0ToEIVCVAKCSUpJNBCeTSINEQEKMWoNAgEAQq0lUBtXaJCk4q2oQSqtmBeaSCFQEggOE6c9WN3vY+Z3Zm5d+7znOqcSVBVCWlie9fXzrfWyN713Zlzf2dX/znnfOfe9qZguHXmZS+661u/9C50J6N99BwkcDIFKNBPpiY912kr8J+7d/2pM3/kA3ZnCU4ETJZMNKe2wG5OgJUryG0LWZwiOtbB4uwRDONPe2wNAAAUtUlEQVQUYnr6kZlXXnHF5Cdu/uGpOvGld7xj8+zX/uuryf7Z52xttTD9zLOBs9qATPQVz9K5eSwfnEV3YQm9VKLDOBYcF8cmm7/xnsOHf+k90H/Z+bxnZuY6f6nzF1NJijYDGjJD2eRoNBrwqxXYlQqq1TogOLDSQ+foApaHfSzZDOVnP+PvnvPi3/p9tmeP2Aivn7/8d966fNddn/Y6HeZzoffNN6a3wC75iFYCZGEI5EMEQYB+MEQMjsiyEZR8ZNue8r4X3Xv3BzeinfQaJHCyBCjQT5YkPc9pLfDll17a8h5ZuN1dmr/UW11DQ3CUfR9+uw3UyjBbTdi2C/RCBLPzGMwfQzcX6GzacmjbCy+9cWbvX9+20QD7r3rjed3vf/dWOX9055TfwPYd5wAzTcAzIJMhkt4aVvbvR+fIPIZhjgGAJcPBcrX8vbd1V45rT/1NT3vadnn48MH2MNPb1xrIUBYp6qYN3/PgNKqYmGzDKTeATJW799A5No9+PETfYEhqrXs2/eoFfzZ92+e/vF5eP3n9G5+f3P/AzcOf/vSSRtDHWfUq/FZZL0GwchVBmCBcGsDMJNJwVd/XfRALfUW4qFxB2Gx+w9ky+ZIX7NsXrVcb6XlJYD0EKNDXQ5We87QUuPPiiy8yDx36otdZmakEIVwp4DeqaEzPwJlqQ3AOO5dAkgFHFzF3eA49KdC1TPCtW7/+jMtf/Orqxz62vBEnf/ilV191+Dvf/Sujv1Td3J7AxPRZ8LfOABZDksWw8wzducOYf+hh9NcGyJiBVZg4CgP9yanXvXP+4OePt53XTbbumFgbvnSaA3WR6Kn3tuAocQOeX0JlclJv/+OVkq4czwYDdI4cRdDtA4mJAUy42865s3HB+e+f/Pyn/+d42/H/v+/+l7zmlasHHnpvsnB0lx8OMGmpe7c78BtlYMIHyj6Czhp6ayFcuFhb6SINu0hEri/xG5Z8hM32kWx6y7Wv+PY3ClMfcbJ86HnOfAEK9DO/j+kMn4DAHc86/xZ77uj11V4XpTSBZ3HUW5Pw2m2Yvg+v5AOWDXS6yBYXsbKwgEACPduC3DL9UOUZO9+540u33/EEXvIJHSr37HH33/X9m9a+/5Ob7EHP2TxVR1vdfKXRBGpVyCxDEg7AgwEeffCnCLpdBHGO2CrhmGQ4YjgL4aatT9/z6I/Ucvpxfbz57G0vrB5b+/d2mpgTMkZT5NiUMfhgsLgFu+LCa9bh1CuQNtPb/8pqC2CQovPIAtbWQuTlMhZsMxyeu+1btaee8ycX7t37g+NpzN1/eO2O6NHZ1/ID87/rdQY7fEjIIABPhpjZNIlyswqUPSTZENIxMRwM0euswcpM9DoriJMYmW0gsEro1WoIt87ccOXdd99yPG2h7yGBUy1AgX6qe4Bev1ACX730t7ezwz//e2d54WI/GsBJUngGh+/XUJmcQnnTJJirKt8zPfoMjy1i2B9gZXkNUc4gHR9mq/2dyZ07P9H+ly98iQHyZJygvP5678h9B65a3f/gu5JOZ0e1bGOyWUdtcxNoTACWCyEY0n6AYGkJ4eIxLB85BKbebAiBnuHjqGljvlH+6J6FwzeeaJv+eKL5t7VBcG2TRWjmQCvjOtDVFegMU6JkGyiXfdQadTDX0evTfqUGz/YQd1ex3F1EPxggjnIIboI53qxZqz3kNVp3O42Jew2/dohZxrKRQ097Z5bhIIqbSdjbHvS6Fw06q8+NeytbWRBurxsGeBBBxkO4to1yvYZSvaovFGNIBsv30Q96CLMEOUv1ndR4Z6Du/Aq1QT50LAS1OoZbttx62Y9+TBeQOdEfDvr+UyZAgX7K6OmFiyrwbxf++m9mhw5+xlvrnluJhihLBlsY8EolVGY2w2tVYXoWTMfUW9pgl4CjCzimrjDWH6I3TBBZJhK/vMCnN91T2bb9cxNnz/zHWR//+PCJnPPcDXtayz9/8BW9Aw9f6S12dlfStCGTEKWKjS3nbgXf1AQcA2AcYCai1QCDuSV05+bRX1oE4xIJGJayHB3Tw5Jfvm/Q2HzJiYzOH2//H23b9hR7ZWXflIi21tMc9ZSjzDk8U8KUGSoMqDgWXNtBbaoNVqnB8EuwTQvc5PoN0XB+EXKlj3gtQC9OkXGOhHGEQugr83HbRi4wKqDLM67205siU6sK4IzByAXsXMAzDMg8RaPVhKu36lkw61X0+gGi/ohcLQWoa7Uf6yzq6nY/HL3T6pkWBmUfw8nWHezcp157+Ve+0n0ifUTHkkCRBCjQi9Qb1JbCCHxh9+63O0srH/S6qxU/jFAWAjaT4CZDueGjtbkNr14HrDJge4BlAWmq91+vLC3rad0oHIJzU43lIV1zyahUFnnF7wjPXeBl72Gr5Bw1DSNQqWXl0hVxOp32g3PTQTidD4JJEadnySB0LQHY3ECl6qPaqsNrq+l1H3A4kIdAnCJeG6A7v4z+sWUE/RBpniFiHIsyQ8/19B3jOuXSyz48N3fSitGunpq6fLLb/afNBne8PIeTpqjry8IK+BlQYro+D5V6DbVGC1a5DO66MBwXXNUdqERNBHRqxwkGwxDD4RBxmugbveS5hBBCzzKorWWcSTjqDQFjMBmHbduAYCiVSnAsEzlyGBaHXXIgkSOKIsTDCIPBAHGSIYwjDNUUe5rpCRZ4JXSdGoKJ+g/Y1qdcfuW+OxcK8wNIDSGB4xCgQD8ONPqWJ4fAP57/3E/7K923saUV+MMQVYvDyFMYLIevLj4z0YJTaYK5JXhlH6xaGq2vJxHQWUOmQvbIPLIwQhrHSKVAxAQSLpFa/BehJoUA0hxcqNGtCivAAdd3MXNtDxOqwr41oW+yAkvNCFiAZUAlYhb10e+sYG1uEeHKKrIgQ4wcalyq9lMvMoaO72DZ8/Z+aG7hpN+j/Jpq+e3NJPtkhTHUmERDApU0RkVIVE0Glkh4NofreTAdF4brwavVUK5PoKSuMa9nF9RDLU7kOtzV7WuRpZBJ+otAT9NUh7qhVNSxAAw11Q4LzDSQiRTDOIAQGdRyvchSJI8Fer/f14Ee5wIZY0ikRCIk4lIVyeTWh9Itm1911be/dt+T46eazvJMFqBAP5N7l87thAT+9aKLKkl/8BFreeV1Tn9QcuIIVprAYhKuY8AwLJT9BqrNFiamNwENH1DTyWpIyTlgmsBSF2kvwLDbQxaoYE+QRDFUQGUi16GUSwHBGQzb0lPDnu/B9lyYpgnLMmCWSmphGshU4OXQiQWJOI3R7a5gdXkJ/eU1XX3PBEcEiR5jWHMMLJgGur5750rLePVfPrCkdq6d9I9rauUPltLsvZsMC60sRzmKUZE5qgBUtYHBVZOVlwHTtuD7FUw0mig3GrA8F8zg4FzNo6sD1XS8BLIMSFLodzf63DPIVF0+n+uQT7Ns9AYokzrgU2SI0gTDZIgoDjHsDTAMQjgwMQgjCDBE6mFyZLaNxLEgao1vJu3pG67+3neOqyDvpEPSE5LACQpQoJ8gIH37mS9w+3nn3cyXu39grK1NWkkEn42CSkQxqk4JjuPo/deemg6fqMGulWF5NrgKXrUXO0qAOMdoNdgajUKjWE/RQ6oQk6MRt36YeuuZDjI9Eh1NSau7heRxjDzNkMUZ+ms9dNdWMYiGempZxGoOmSMHQx8Cq4yh61jolr3b2DO7V+/ZpyeZ1+3jqlrtLU0h39/K8qmJNEdNSpTyBGryW0W0qjZwTA6Dc1hqe5vjwvVKOtSlob6uVi0slBxHT6WrkFbBnaUxXNfVQZ+ra9LD0F+P4xhCjeDDIVK1xz2JEGXqkSJTV39LlRsgEoFMvWGyXAQMCNTUfMXvGI3aZ8OpLXteT3vN1+1ngp544wUo0DfenF7xNBTYe955b3X6g3fYvf4O9PuwswylXKLOub75iWQMTrWMiXYL/kQdlutAGAyeunSsilrTAlNrvm5pNApNEiCMgFwFugpwNbIXgFRTzmokOqoFEyqso9G9zNMwQjQIdJgH/T7COEHKmJ5G1u8bIPVUe2Ca6Dm2XHWsz6HTffOex59snd2vmpzcUQ6iGyaAa9qcueUs1evqVp7BwWhNXQ+4JaDmGExV+MZU1KtZd6lnJDzH0QGuRvNSSv11z/P050JKXZOgvq4CPU0i5OrStvEQgzTW71j0Q63NS/V+yFAz97rQLi+VEFo2Qt+9n7UmPvyGH//41nXmoKcngQ0XoEDfcHJ6wdNVYO8FF1yDldUbzbW1nXYUw44ieFmMkrrgjGnpFFF3DbUcS68Pq3X1equl13ihirlU9bXrwbQsvR6cJgnc3ACXAqnIkaaxDqpcpKPAMwwkoarUDhAOAsRRhGQYIUlSXaHNTAvDTCLhBmIGDMAQuhaGJXe559m3vO/Q0Q+dCuvfq1Qubkr2iboU57ctC1Y0hJMmcHKhg109DMZgsVGdgC6OU+cDAc653reuQluIXI/UdfGbKnSXo/+XYHoULkUOKTJtLo3RQ43hI3UFuBz6jQ5sda9zA6JcTeJq6btoNq570z33PHAqXOg1SWC9BSjQ11uYnv+MEvjsrz3/VfZgcBPvB7vF2gpY1IeT57BVkAvAlQzuYwFvG6ZeF1frxkxVdZsGHM/XI07bHI00o0TdHCTVRXNRGCAOh/qGIYYajYKBqeItVeClppJV7bah1oslYrXMrGrHoD63MLQthK6Jfsm9L/CdW/784UN7TyX8KyqVZsPAtW3bfaufpr9STmI4caqvYOfKUag/PhWvxuhMBbvex67W01UZwijQVfArNzXNrrxUoOeSjare1Y49Q/1b6PKCx+c1chX+lonMKSF27Xhouz9Bs/WZyael/3Dl7Q8kp9KFXpsE1lOAAn09dem5z0iBT1144UVydfAuazi4zByucSMOYcRqelnqPeuO5LCkKsNSY0kOU0+nM72WazJTr7lbxijQh1mi/0aeQQ01ZS70iNVUEccYYqF2khs6yId6Sj1HyvmoWl6o2fsShoaBoessBxX3n4NS+d0fevDBlaLAv7pdO7tt2tdPSP4aL0snnCiFm6WwUwGWpVDjbTUboR4q4FWom5zpukKpDdUfNYRX1e1SFyKqYsJcqEA3kMocQtcIcr1IocI+MyzkjiMj274/qVS+nlfLn7zxvvsOFsWE2kEC6yVAgb5esvS8Z7TAbVdcYR/+2c/eXoqD19qDwbN5lMBSI9Akg5GlMB8rBjNUpOs8H/2qMR1SgCFUiKlJ5sdG4ozpYFd/RhEm9YiTw0SkLsKC0Qg0NQ2kJoMwTWSmhVAa3bxU+mrgOh/+wMGDhd16dfXM1LOqUry8HIsXVYTYVYZRU9fKl0kMKVJINcQWUq+v65BXI3MV5EL9raJ6FOiPV7nrKXhuIFJfs00d9Ny0M2GaszHY/aLk7bObjduuu/feuTP6B5FOjgT+jwAFOv04kMAJCHx0165tVjy42QrTF1hxvFmNQI04AUszcKkqrlMd4OpDDSTVv1URu7pEqsnUdLGaRtaDc5VnqjBbf6joUgGuPhdqhK5u32oaiA2u18vV9HtsWd/MytWPfGB29s4TOIUN/dY9AO9MT1/iSflKJ8svc7jYbkk1SldvZACeS73kIOIYUu07V3vUxWhrmppuV0Gv4l0VvKk3NWathphjOcvz/TkzvsI854vv3r//kQ09KXoxEiiIAAV6QTqCmnF6C9zyvOedI8PBW8xBeJkVJU+1s1xfAjWPI32hFJGnelpdFXKplFa/eCrE9cBdZdZjn6t/M8MYBRbjYIYJYdo6vBI11S7RS0z+A9Oybn3v7OzfnM5qr52a8muOcZ6bieeD4ek241ssxqYNxtoWQ4Opy+iodzZCFRvqUFd7Avq5lMuM8Vlh2ocCg/1QmN7d1ubWj/bs27euW/NOZ2tq+5NDgAL9ydHPdJYbJHDzBRc0WRS+wYiSK60832VJYTAd5JkOdKYCXRV45bku9FJb1oS+g8tjv4rMGF2JhRmQ3ECmCsAYV2G+P2LG11Imv/jR2dn/3qDT2fCXeVOjUUsdNm0y8ywDaJvc8NVEhhCibxq8KzhbdJk9H5lm91MHDsQb3kB6QRIosAAFeoE7h5p2+grs2b27FOfRLi7lxUjz5xpZupOJfMoBb6i8Vmvo6kOFulpHzx+7KZtQRV1ggZRiJWfGXCzyn+WG9e3Etu/4TIGK3U7fnqGWk8CZK0CBfub2LZ1ZgQSu2LnTrkbRVitPzmZCnssgzoHApKr/yqUIwLHIDPMI59YsZ+xRxvnspw4c6BXoFKgpJEACBRegQC94B1HzSIAESIAESGAcAQr0cZToGBIgARIgARIouAAFesE7iJpHAiRAAiRAAuMIUKCPo0THkAAJkAAJkEDBBSjQC95B1DwSIAESIAESGEeAAn0cJTqGBEiABEiABAouQIFe8A6i5pEACZAACZDAOAIU6OMo0TEkQAIkQAIkUHABCvSCdxA1jwRIgARIgATGEaBAH0eJjiEBEiABEiCBggtQoBe8g6h5JEACJEACJDCOAAX6OEp0DAmQAAmQAAkUXIACveAdRM0jARIgARIggXEEKNDHUaJjSIAESIAESKDgAhToBe8gah4JkAAJkAAJjCNAgT6OEh1DAiRAAiRAAgUXoEAveAdR80iABEiABEhgHAEK9HGU6BgSIAESIAESKLgABXrBO4iaRwIkQAIkQALjCFCgj6NEx5AACZAACZBAwQUo0AveQdQ8EiABEiABEhhHgAJ9HCU6hgRIgARIgAQKLkCBXvAOouaRAAmQAAmQwDgCFOjjKNExJEACJEACJFBwAQr0gncQNY8ESIAESIAExhGgQB9HiY4hARIgARIggYILUKAXvIOoeSRAAiRAAiQwjgAF+jhKdAwJkAAJkAAJFFyAAr3gHUTNIwESIAESIIFxBCjQx1GiY0iABEiABEig4AIU6AXvIGoeCZAACZAACYwjQIE+jhIdQwIkQAIkQAIFF6BAL3gHUfNIgARIgARIYBwBCvRxlOgYEiABEiABEii4AAV6wTuImkcCJEACJEAC4whQoI+jRMeQAAmQAAmQQMEFKNAL3kHUPBIgARIgARIYR4ACfRwlOoYESIAESIAECi7wvxf0zf6NXsnu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525833">
            <a:off x="3088318" y="2535479"/>
            <a:ext cx="2508032" cy="250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9323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600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1484</TotalTime>
  <Words>73</Words>
  <Application>Microsoft Office PowerPoint</Application>
  <PresentationFormat>On-screen Show (16:9)</PresentationFormat>
  <Paragraphs>22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Martin</dc:creator>
  <cp:lastModifiedBy>Techsi.vn</cp:lastModifiedBy>
  <cp:revision>38</cp:revision>
  <dcterms:created xsi:type="dcterms:W3CDTF">2021-12-12T04:01:07Z</dcterms:created>
  <dcterms:modified xsi:type="dcterms:W3CDTF">2023-12-30T01:44:48Z</dcterms:modified>
</cp:coreProperties>
</file>