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26E2-01E3-4D81-BB03-4A3F5C97D30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16114"/>
            <a:ext cx="12322629" cy="77070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2142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PHÒNG GD&amp;ĐT QUẬN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MẦM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149" y="3201819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ĐỀ TÀI: BÉ TÌM HIỂU CON CÁ VÀNG</a:t>
            </a: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4095736" y="4164767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3 - 4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51" y="1382221"/>
            <a:ext cx="1672683" cy="16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1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2071" y="1944432"/>
            <a:ext cx="100910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trẻ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cùng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hát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hát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" action="ppaction://noaction"/>
            </a:endParaRPr>
          </a:p>
          <a:p>
            <a:pPr marL="514350" indent="-514350" algn="ctr">
              <a:buNone/>
            </a:pP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Cá vàng bơi</a:t>
            </a:r>
            <a:endParaRPr lang="vi-VN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1485" y="165241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ướng dẫn cách nuôi cá vàng đơn giản, dễ thực h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8571"/>
            <a:ext cx="10634634" cy="54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gold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00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0816355" y="18962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0622911" y="1267898"/>
            <a:ext cx="1481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2214" y="4944158"/>
            <a:ext cx="1803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372308" y="849376"/>
            <a:ext cx="146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 flipV="1">
            <a:off x="10881433" y="3921916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V="1">
            <a:off x="9366973" y="3673990"/>
            <a:ext cx="478531" cy="1383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5385927" y="3971114"/>
            <a:ext cx="609273" cy="98844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4978400" y="1267897"/>
            <a:ext cx="907593" cy="39147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8724031" y="1755948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1989591" y="1616722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008958" y="5097833"/>
            <a:ext cx="118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896" y="5057560"/>
            <a:ext cx="175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8636" y="1066779"/>
            <a:ext cx="166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5458" y="818598"/>
            <a:ext cx="1218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03" y="2332590"/>
            <a:ext cx="2931981" cy="16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67026" y="-73062"/>
            <a:ext cx="10091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vi-VN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744" y="3150394"/>
            <a:ext cx="3396342" cy="3545423"/>
          </a:xfrm>
          <a:prstGeom prst="rect">
            <a:avLst/>
          </a:prstGeom>
          <a:noFill/>
        </p:spPr>
      </p:pic>
      <p:pic>
        <p:nvPicPr>
          <p:cNvPr id="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63" y="820428"/>
            <a:ext cx="4991421" cy="3024323"/>
          </a:xfrm>
          <a:prstGeom prst="rect">
            <a:avLst/>
          </a:prstGeom>
          <a:noFill/>
        </p:spPr>
      </p:pic>
      <p:pic>
        <p:nvPicPr>
          <p:cNvPr id="6146" name="Picture 2" descr="Bèo tấm - GUPPY CITY - Cá Bảy Màu Hà Nộ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9" y="3877406"/>
            <a:ext cx="5073352" cy="29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Xà lách lô lô sạch 300 gram - Rau sạch, rau an toàn giá rẻ Khai 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1" y="330229"/>
            <a:ext cx="4172030" cy="27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" y="892973"/>
            <a:ext cx="4643438" cy="3107531"/>
          </a:xfrm>
          <a:prstGeom prst="rect">
            <a:avLst/>
          </a:prstGeom>
          <a:noFill/>
        </p:spPr>
      </p:pic>
      <p:pic>
        <p:nvPicPr>
          <p:cNvPr id="7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9" y="4000504"/>
            <a:ext cx="5025571" cy="2857496"/>
          </a:xfrm>
          <a:prstGeom prst="rect">
            <a:avLst/>
          </a:prstGeom>
          <a:noFill/>
        </p:spPr>
      </p:pic>
      <p:pic>
        <p:nvPicPr>
          <p:cNvPr id="8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76" y="4000504"/>
            <a:ext cx="4919662" cy="2857496"/>
          </a:xfrm>
          <a:prstGeom prst="rect">
            <a:avLst/>
          </a:prstGeom>
          <a:noFill/>
        </p:spPr>
      </p:pic>
      <p:pic>
        <p:nvPicPr>
          <p:cNvPr id="9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4676" y="857256"/>
            <a:ext cx="4848224" cy="31432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54846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39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719" y="0"/>
            <a:ext cx="11209595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551214"/>
            <a:ext cx="5088529" cy="4000504"/>
          </a:xfrm>
          <a:prstGeom prst="rect">
            <a:avLst/>
          </a:prstGeom>
          <a:noFill/>
        </p:spPr>
      </p:pic>
      <p:pic>
        <p:nvPicPr>
          <p:cNvPr id="3074" name="Picture 2" descr="Ra quân thu gom rác thải, làm sạch môi trường tại công viên lớn nhất H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4" y="1551214"/>
            <a:ext cx="5857875" cy="3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r>
              <a:rPr lang="en-US" dirty="0" smtClean="0"/>
              <a:t>e4rrttttggggggggggggggggghhhhhhhhhhhhhhhhhhhhhhhhhyht4444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1030"/>
            <a:ext cx="1198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Đồ chơi mầm non Vân Anh Tp HCM thiết bị trường học giá 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0" y="2054906"/>
            <a:ext cx="5849257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59" y="2054906"/>
            <a:ext cx="5450341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94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e4rrttttggggggggggggggggghhhhhhhhhhhhhhhhhhhhhhhhhyht4444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9</cp:revision>
  <dcterms:created xsi:type="dcterms:W3CDTF">2023-12-25T08:52:20Z</dcterms:created>
  <dcterms:modified xsi:type="dcterms:W3CDTF">2023-12-28T08:56:19Z</dcterms:modified>
</cp:coreProperties>
</file>