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845-5A90-4F53-9B73-B7FB54A7A72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525" y="3212976"/>
            <a:ext cx="943304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tích</a:t>
            </a:r>
            <a:r>
              <a:rPr lang="en-US" sz="4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r>
              <a:rPr lang="en-US" sz="4400" b="1" cap="none" spc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lú</a:t>
            </a:r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Lứa tuổi: MGL </a:t>
            </a:r>
            <a:endParaRPr lang="en-US" sz="4400" b="1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0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Năm học: 2023 - 2024</a:t>
            </a:r>
            <a:endParaRPr lang="en-US" sz="20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0275" y="2132856"/>
            <a:ext cx="2523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TRUYỆN</a:t>
            </a:r>
            <a:endParaRPr lang="en-US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UBND </a:t>
            </a:r>
            <a:r>
              <a:rPr lang="vi-VN" sz="28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QUẬN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LONG BIÊN</a:t>
            </a:r>
            <a:endParaRPr lang="vi-VN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TRƯỜNG MẦM </a:t>
            </a:r>
            <a:r>
              <a:rPr lang="vi-VN" sz="2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NON </a:t>
            </a:r>
            <a:r>
              <a:rPr lang="en-US" sz="28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HOA MỘC LAN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80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33313" y="2967335"/>
            <a:ext cx="6677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con trai đã làm gì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hạt thóc?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7639"/>
            <a:ext cx="9127410" cy="6848163"/>
          </a:xfrm>
        </p:spPr>
      </p:pic>
    </p:spTree>
    <p:extLst>
      <p:ext uri="{BB962C8B-B14F-4D97-AF65-F5344CB8AC3E}">
        <p14:creationId xmlns:p14="http://schemas.microsoft.com/office/powerpoint/2010/main" val="15693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6035" y="2967335"/>
            <a:ext cx="889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Trên đường đi cậu gặp khó khăn gì? 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 cậu nhận ra điều gì?</a:t>
            </a:r>
          </a:p>
        </p:txBody>
      </p:sp>
    </p:spTree>
    <p:extLst>
      <p:ext uri="{BB962C8B-B14F-4D97-AF65-F5344CB8AC3E}">
        <p14:creationId xmlns:p14="http://schemas.microsoft.com/office/powerpoint/2010/main" val="1070479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6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78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0779" y="2967335"/>
            <a:ext cx="91857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 thấy cây lúa sai trĩu hạt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bé có đổi vào hoàng cung không?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4234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" y="0"/>
            <a:ext cx="9141377" cy="6858000"/>
          </a:xfrm>
        </p:spPr>
      </p:pic>
    </p:spTree>
    <p:extLst>
      <p:ext uri="{BB962C8B-B14F-4D97-AF65-F5344CB8AC3E}">
        <p14:creationId xmlns:p14="http://schemas.microsoft.com/office/powerpoint/2010/main" val="33188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59632" y="2636912"/>
            <a:ext cx="66247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800198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ổ tích - Sự tích hạt lúa - Terra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5866" y="-11686"/>
            <a:ext cx="9169865" cy="68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026132" y="2967335"/>
            <a:ext cx="709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RÍCH DẪN ĐÀM THOẠI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15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80476" y="2276872"/>
            <a:ext cx="79830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 cảnh của bà mẹ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trong truyện như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24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9875" y="2967335"/>
            <a:ext cx="920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chăm sóc con trai của mình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 sao?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1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809879" y="2967335"/>
            <a:ext cx="7524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 con đối xử với mẹ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3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27053" y="2967335"/>
            <a:ext cx="8089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Biết mình sắp mất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khuyên con trai điều gì?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6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66c9517d134a2560a4c2e9ce4d14f56ffdf6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120</Words>
  <Application>Microsoft Office PowerPoint</Application>
  <PresentationFormat>On-screen Show (4:3)</PresentationFormat>
  <Paragraphs>26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</dc:title>
  <dc:creator>Nguyen</dc:creator>
  <cp:lastModifiedBy>Techsi.vn</cp:lastModifiedBy>
  <cp:revision>13</cp:revision>
  <dcterms:created xsi:type="dcterms:W3CDTF">2017-02-21T04:12:35Z</dcterms:created>
  <dcterms:modified xsi:type="dcterms:W3CDTF">2023-12-29T02:59:37Z</dcterms:modified>
  <cp:contentStatus/>
</cp:coreProperties>
</file>