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6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8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1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1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6454-5BC1-41BA-987A-0D6B5817508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99+ Hình nền powerpoint đẹp chất lượng cao mà bạn nên có khi sử dụng power  point - SKYGEAR GA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4"/>
            <a:ext cx="12192000" cy="68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9840" y="911348"/>
            <a:ext cx="7132320" cy="1269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08098" y="1842868"/>
            <a:ext cx="22648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92" y="2001838"/>
            <a:ext cx="1139215" cy="10252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74387" y="3055309"/>
            <a:ext cx="7132320" cy="2758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CON KHÔNG VÂNG LỜI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24 - 36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 Thị Phương Thảo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20487" r="21081" b="14669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5008517" y="0"/>
            <a:ext cx="7602583" cy="124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Một hôm thỏ mẹ đi chợ, dặn thỏ con:</a:t>
            </a:r>
          </a:p>
          <a:p>
            <a:r>
              <a:rPr lang="en-US" sz="2000" b="1" i="0" dirty="0" smtClean="0">
                <a:solidFill>
                  <a:schemeClr val="tx1"/>
                </a:solidFill>
                <a:effectLst/>
                <a:latin typeface="+mj-lt"/>
              </a:rPr>
              <a:t>- </a:t>
            </a:r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Thỏ con của mẹ, con ở nhà chớ đi chơi xa con nhé!</a:t>
            </a:r>
          </a:p>
          <a:p>
            <a:r>
              <a:rPr lang="en-US" sz="2000" b="1" i="0" dirty="0" smtClean="0">
                <a:solidFill>
                  <a:schemeClr val="tx1"/>
                </a:solidFill>
                <a:effectLst/>
                <a:latin typeface="+mj-lt"/>
              </a:rPr>
              <a:t>- </a:t>
            </a:r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Vâng ạ, con ở nhà con không đi chơi xa đâu mẹ ạ!</a:t>
            </a:r>
            <a:endParaRPr lang="vi-VN" sz="2000" b="1" i="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081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3" t="16284" r="21082" b="17371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" y="5107577"/>
            <a:ext cx="12191999" cy="186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Thỏ mẹ vừa đi khỏi cổng thì bạn bươm bướm bay đến. Bươm bướm gọi: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Thỏ con trả lời: không đâu, mẹ tớ dặn ở nhà không được đi chơi xa.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Một lúc sau, bươm bướm lại đến và gọi Thỏ: </a:t>
            </a:r>
            <a:endParaRPr lang="en-US" sz="2000" b="1" i="0" dirty="0" smtClean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Bạn thỏ con ơi! Ra ngoài kia chơi đi! Ở đấy có cỏ này, có hoa này. Thích lắm, thích lắm!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Thỏ con ở nhà một mình buồn quá.</a:t>
            </a:r>
            <a:r>
              <a:rPr lang="en-US" sz="2000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Thế rồi thỏ con liền chạy theo bươm bướm.</a:t>
            </a:r>
          </a:p>
        </p:txBody>
      </p:sp>
    </p:spTree>
    <p:extLst>
      <p:ext uri="{BB962C8B-B14F-4D97-AF65-F5344CB8AC3E}">
        <p14:creationId xmlns:p14="http://schemas.microsoft.com/office/powerpoint/2010/main" val="182883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2" t="18685" r="21419" b="16771"/>
          <a:stretch/>
        </p:blipFill>
        <p:spPr>
          <a:xfrm>
            <a:off x="-1" y="0"/>
            <a:ext cx="12192001" cy="6858000"/>
          </a:xfrm>
        </p:spPr>
      </p:pic>
      <p:sp>
        <p:nvSpPr>
          <p:cNvPr id="5" name="Rectangle 4"/>
          <p:cNvSpPr/>
          <p:nvPr/>
        </p:nvSpPr>
        <p:spPr>
          <a:xfrm>
            <a:off x="6831875" y="3918222"/>
            <a:ext cx="5255623" cy="2299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i="0" dirty="0" smtClean="0">
                <a:solidFill>
                  <a:srgbClr val="333333"/>
                </a:solidFill>
                <a:effectLst/>
                <a:latin typeface="+mj-lt"/>
              </a:rPr>
              <a:t>Mải chơi, Thỏ con quên mất đường về nhà.</a:t>
            </a:r>
          </a:p>
          <a:p>
            <a:r>
              <a:rPr lang="vi-VN" sz="2000" b="1" i="0" dirty="0" smtClean="0">
                <a:solidFill>
                  <a:srgbClr val="333333"/>
                </a:solidFill>
                <a:effectLst/>
                <a:latin typeface="+mj-lt"/>
              </a:rPr>
              <a:t>Sợ quá, thỏ con ngồi khóc.</a:t>
            </a:r>
          </a:p>
          <a:p>
            <a:r>
              <a:rPr lang="vi-VN" sz="2000" b="1" i="0" dirty="0" smtClean="0">
                <a:solidFill>
                  <a:srgbClr val="333333"/>
                </a:solidFill>
                <a:effectLst/>
                <a:latin typeface="+mj-lt"/>
              </a:rPr>
              <a:t>Hu hu hu! Mẹ ơi. Mẹ ơi.</a:t>
            </a:r>
          </a:p>
        </p:txBody>
      </p:sp>
    </p:spTree>
    <p:extLst>
      <p:ext uri="{BB962C8B-B14F-4D97-AF65-F5344CB8AC3E}">
        <p14:creationId xmlns:p14="http://schemas.microsoft.com/office/powerpoint/2010/main" val="293409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19286" r="21081" b="15870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0" y="4004546"/>
            <a:ext cx="4628271" cy="267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000" b="1" dirty="0">
                <a:solidFill>
                  <a:srgbClr val="333333"/>
                </a:solidFill>
                <a:latin typeface="+mj-lt"/>
              </a:rPr>
              <a:t>Vừa lúc đó có một bác gấu đi qua, thấy thỏ con khóc, bác gấu hỏi:</a:t>
            </a:r>
          </a:p>
          <a:p>
            <a:pPr lvl="0"/>
            <a:r>
              <a:rPr lang="vi-VN" sz="2000" b="1" dirty="0">
                <a:solidFill>
                  <a:srgbClr val="333333"/>
                </a:solidFill>
                <a:latin typeface="+mj-lt"/>
              </a:rPr>
              <a:t>- Cháu thỏ!. Làm sao cháu khóc đấy?</a:t>
            </a:r>
          </a:p>
          <a:p>
            <a:pPr marL="285750" lvl="0" indent="-285750">
              <a:buFontTx/>
              <a:buChar char="-"/>
            </a:pPr>
            <a:r>
              <a:rPr lang="vi-VN" sz="2000" b="1" dirty="0" smtClean="0">
                <a:solidFill>
                  <a:srgbClr val="333333"/>
                </a:solidFill>
                <a:latin typeface="+mj-lt"/>
              </a:rPr>
              <a:t>Thỏ </a:t>
            </a:r>
            <a:r>
              <a:rPr lang="vi-VN" sz="2000" b="1" dirty="0">
                <a:solidFill>
                  <a:srgbClr val="333333"/>
                </a:solidFill>
                <a:latin typeface="+mj-lt"/>
              </a:rPr>
              <a:t>quệt nước mắt và trả lời bác gấu: Bác gấu ơi!. Mẹ cháu dặn cháu ở nhà cháu lại đi chơi xa, bây giờ cháu không biết lối về nhà. Hu hu</a:t>
            </a:r>
            <a:r>
              <a:rPr lang="vi-VN" sz="2000" b="1" dirty="0" smtClean="0">
                <a:solidFill>
                  <a:srgbClr val="333333"/>
                </a:solidFill>
                <a:latin typeface="+mj-lt"/>
              </a:rPr>
              <a:t>.</a:t>
            </a:r>
            <a:endParaRPr lang="en-US" sz="2000" b="1" dirty="0" smtClean="0">
              <a:solidFill>
                <a:srgbClr val="333333"/>
              </a:solidFill>
              <a:latin typeface="+mj-lt"/>
            </a:endParaRPr>
          </a:p>
          <a:p>
            <a:r>
              <a:rPr lang="vi-VN" sz="2000" b="1" i="0" dirty="0" smtClean="0">
                <a:solidFill>
                  <a:srgbClr val="333333"/>
                </a:solidFill>
                <a:effectLst/>
                <a:latin typeface="+mj-lt"/>
              </a:rPr>
              <a:t>Bác gấu ân cần xoa đầu thỏ và nói </a:t>
            </a:r>
            <a:endParaRPr lang="en-US" sz="2000" b="1" i="0" dirty="0" smtClean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vi-VN" sz="2000" b="1" i="0" dirty="0" smtClean="0">
                <a:solidFill>
                  <a:srgbClr val="333333"/>
                </a:solidFill>
                <a:effectLst/>
                <a:latin typeface="+mj-lt"/>
              </a:rPr>
              <a:t>- Nín đi bác sẽ đưa cháu về nhà với mẹ.</a:t>
            </a:r>
          </a:p>
          <a:p>
            <a:r>
              <a:rPr lang="vi-VN" sz="2000" b="1" i="0" dirty="0" smtClean="0">
                <a:solidFill>
                  <a:srgbClr val="333333"/>
                </a:solidFill>
                <a:effectLst/>
                <a:latin typeface="+mj-lt"/>
              </a:rPr>
              <a:t>Nói rồi bác gấu dắt tay thỏ con về nhà.</a:t>
            </a:r>
          </a:p>
          <a:p>
            <a:pPr marL="285750" lvl="0" indent="-285750">
              <a:buFontTx/>
              <a:buChar char="-"/>
            </a:pPr>
            <a:endParaRPr lang="vi-VN" dirty="0">
              <a:solidFill>
                <a:srgbClr val="33333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1021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3" t="19586" r="21082" b="15570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0" y="4860388"/>
            <a:ext cx="12192000" cy="199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Về đến nhà thỏ mẹ chạy ra ôm chầm lấy thỏ con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Thỏ con nói với mẹ: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Mẹ ơi, con xin lỗi mẹ, mẹ dặn con ở nhà không được đi chơi xa, thế mà con lại đi chơi xa vậy, con xin lỗi mẹ.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Thỏ mẹ xoa đầu thỏ con và nói: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– Con biết lỗi là được rồi, lần sau con nên nghe lời mẹ nhé.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Nói rồi thỏ mẹ và thỏ con quay sang cảm ơn bác gấu.</a:t>
            </a:r>
            <a:endParaRPr lang="vi-VN" sz="2000" b="1" i="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284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401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</cp:revision>
  <dcterms:created xsi:type="dcterms:W3CDTF">2023-11-29T06:24:40Z</dcterms:created>
  <dcterms:modified xsi:type="dcterms:W3CDTF">2023-12-07T03:52:22Z</dcterms:modified>
</cp:coreProperties>
</file>