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63" r:id="rId4"/>
    <p:sldId id="258" r:id="rId5"/>
    <p:sldId id="259" r:id="rId6"/>
    <p:sldId id="260" r:id="rId7"/>
    <p:sldId id="261" r:id="rId8"/>
    <p:sldId id="264" r:id="rId9"/>
    <p:sldId id="262" r:id="rId10"/>
    <p:sldId id="266" r:id="rId11"/>
    <p:sldId id="265" r:id="rId12"/>
    <p:sldId id="270" r:id="rId13"/>
    <p:sldId id="271" r:id="rId14"/>
    <p:sldId id="272" r:id="rId15"/>
    <p:sldId id="273" r:id="rId16"/>
    <p:sldId id="276" r:id="rId17"/>
    <p:sldId id="274" r:id="rId18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89"/>
  </p:normalViewPr>
  <p:slideViewPr>
    <p:cSldViewPr snapToGrid="0" snapToObjects="1">
      <p:cViewPr varScale="1">
        <p:scale>
          <a:sx n="86" d="100"/>
          <a:sy n="86" d="100"/>
        </p:scale>
        <p:origin x="7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3867F-19E7-B94D-8C3E-E2F0779BC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276648-6441-EE40-A00F-6BCDAD3CD1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BE763-52BF-374E-9FA6-4A079BC08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9B77-8DFE-8E41-8AD4-AADC92CC4252}" type="datetimeFigureOut">
              <a:rPr lang="en-VN" smtClean="0"/>
              <a:t>12/29/2023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C039C-91EC-CB40-8E9B-FA41B4651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67AA7-362A-0949-89B2-8CE38D39A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8803-5EB3-054C-802E-6538A8B7433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85944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B492C-6926-A649-8A1A-B58896B52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82F8D8-734E-5646-8A97-DE154AB5EE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EB597-FA85-064A-89DF-16F61583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9B77-8DFE-8E41-8AD4-AADC92CC4252}" type="datetimeFigureOut">
              <a:rPr lang="en-VN" smtClean="0"/>
              <a:t>12/29/2023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16564-1783-C642-8733-7D7DC3001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7C56F-1F9F-4B4A-8646-3E9A4EE2F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8803-5EB3-054C-802E-6538A8B7433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71718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77181F-E685-884F-B7F5-04495A2415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2BB3D3-8160-D945-BB0A-B4E1F6052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03B32-B19C-3A40-A370-4201B9CD7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9B77-8DFE-8E41-8AD4-AADC92CC4252}" type="datetimeFigureOut">
              <a:rPr lang="en-VN" smtClean="0"/>
              <a:t>12/29/2023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AA815-6DAF-4E4D-88F5-E45060DD6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A7C78-5206-CC40-8695-F20F9C08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8803-5EB3-054C-802E-6538A8B7433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40317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73AB-1741-654A-A3BA-DBF0139FB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6CA28-1219-174E-A3C8-E1074BF94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E3889-F10D-364B-B10C-07BF2E9B1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9B77-8DFE-8E41-8AD4-AADC92CC4252}" type="datetimeFigureOut">
              <a:rPr lang="en-VN" smtClean="0"/>
              <a:t>12/29/2023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E2310-8E55-0F4F-81F0-655D902A5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8BC9D-8CAC-7947-AB8E-25BD2FCC8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8803-5EB3-054C-802E-6538A8B7433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80867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5D62D-5FD6-0543-BC71-5DDE59AA6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41D77-9973-3A4B-842E-2B5FE7AA6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2BFC5-29DC-C24B-819F-26A1223C4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9B77-8DFE-8E41-8AD4-AADC92CC4252}" type="datetimeFigureOut">
              <a:rPr lang="en-VN" smtClean="0"/>
              <a:t>12/29/2023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6A13A-E391-954C-A98B-E16DD628E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BB771-49FD-F549-8E2C-5CC649006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8803-5EB3-054C-802E-6538A8B7433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52334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EFE90-B3E7-3942-B9A1-5640B6226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AA362-49B6-FC42-B069-C5BCEEF76B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69B7D6-388C-B644-A6DC-DD2BFED0F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E2F9D9-FEF7-2B4C-AA16-0A2783904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9B77-8DFE-8E41-8AD4-AADC92CC4252}" type="datetimeFigureOut">
              <a:rPr lang="en-VN" smtClean="0"/>
              <a:t>12/29/2023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CB5800-E42A-FE41-AF4C-4C687E0AF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62D1E8-B7F1-D544-B5D7-DB43257CD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8803-5EB3-054C-802E-6538A8B7433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02540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05C2D-9D42-5C45-8A95-27F34C8B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C2AC9-648D-7F4D-ACD3-0ECE3F6EA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F3BE38-47BE-0349-A914-C93EA8FA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3A00FD-3436-3B4A-975B-771D6AAD3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B45029-CD1E-AF48-805C-D99CE7916C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6B9077-15B8-F841-AC7C-86374AB92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9B77-8DFE-8E41-8AD4-AADC92CC4252}" type="datetimeFigureOut">
              <a:rPr lang="en-VN" smtClean="0"/>
              <a:t>12/29/2023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785116-C260-D546-999F-B48F36465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1E7AC5-D3BA-4141-8781-DFF09FAD4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8803-5EB3-054C-802E-6538A8B7433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52271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04A26-8215-4F4E-9BA6-CBF22C8D7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4EDD8A-4BAE-C34C-9EA7-8D47D9731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9B77-8DFE-8E41-8AD4-AADC92CC4252}" type="datetimeFigureOut">
              <a:rPr lang="en-VN" smtClean="0"/>
              <a:t>12/29/2023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C687FA-365F-6643-963C-9F6428459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97D32E-A0F8-2B4E-9DF4-F937FD8AA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8803-5EB3-054C-802E-6538A8B7433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3956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186850-9C69-4C43-A39C-DF336F58E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9B77-8DFE-8E41-8AD4-AADC92CC4252}" type="datetimeFigureOut">
              <a:rPr lang="en-VN" smtClean="0"/>
              <a:t>12/29/2023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F745C1-BD78-DB42-8940-EEBAEE417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EC027-0C30-3C4A-8C46-986738F6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8803-5EB3-054C-802E-6538A8B7433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60133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3FEE8-7336-D84F-B91D-B188B6FC8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613C6-3920-3448-99BE-76C37BDAB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F3605-F4CD-2E47-813E-ECF837A9F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7BE0CE-586F-9940-84BC-456BE91B8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9B77-8DFE-8E41-8AD4-AADC92CC4252}" type="datetimeFigureOut">
              <a:rPr lang="en-VN" smtClean="0"/>
              <a:t>12/29/2023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C8611-1FE6-1E4D-AE53-52320C1A3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0CB15-1245-D445-9E9B-4B2C24DBB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8803-5EB3-054C-802E-6538A8B7433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83748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9980F-B83B-754A-8B67-2CAB4D397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C65F21-2C44-424C-BB62-CB62D4AE1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1A55A7-4310-9E44-9473-C7392E5B14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9F2DA-446C-F546-A480-5818A198F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9B77-8DFE-8E41-8AD4-AADC92CC4252}" type="datetimeFigureOut">
              <a:rPr lang="en-VN" smtClean="0"/>
              <a:t>12/29/2023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ABCC66-7425-4144-BF6D-917598DE4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91F6A-44B7-D149-8EE6-EBD6A6DA0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8803-5EB3-054C-802E-6538A8B7433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56618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D2EE77-420C-B047-A81D-170C3CC75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2CB9D-8692-194B-B7F9-50677CD8F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D88D4-407E-4E44-BBEE-5E4293CA46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49B77-8DFE-8E41-8AD4-AADC92CC4252}" type="datetimeFigureOut">
              <a:rPr lang="en-VN" smtClean="0"/>
              <a:t>12/29/2023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8DDDD-B9EC-0E44-BB36-D0CA6E94C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2B089-4B6E-B84B-9893-51E8750195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A8803-5EB3-054C-802E-6538A8B7433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02432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8.wdp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6519D-3416-D049-B48E-224A869FA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6896C9-9D3C-4C4C-88B2-B5775D399E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1A028E-3535-E546-9E45-D606FC3EB4AD}"/>
              </a:ext>
            </a:extLst>
          </p:cNvPr>
          <p:cNvSpPr txBox="1"/>
          <p:nvPr/>
        </p:nvSpPr>
        <p:spPr>
          <a:xfrm>
            <a:off x="3193222" y="178095"/>
            <a:ext cx="584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VN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 </a:t>
            </a:r>
            <a:r>
              <a:rPr lang="en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/>
            <a:r>
              <a:rPr lang="en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VN" b="1"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923DF8-C81B-254E-93E5-A0383FB962C0}"/>
              </a:ext>
            </a:extLst>
          </p:cNvPr>
          <p:cNvSpPr txBox="1"/>
          <p:nvPr/>
        </p:nvSpPr>
        <p:spPr>
          <a:xfrm>
            <a:off x="2735282" y="2498805"/>
            <a:ext cx="70024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</a:p>
          <a:p>
            <a:pPr algn="ctr"/>
            <a:endParaRPr lang="en-VN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VN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 tài: Truyện “ Lợn con sạch lắm rồi”</a:t>
            </a:r>
          </a:p>
          <a:p>
            <a:pPr algn="ctr"/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VN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ứa tuổi: Nhà trẻ 24 – 36 tháng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1AECE8-6840-7D45-AFC9-C3AB83327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0" b="92889" l="4000" r="92167">
                        <a14:foregroundMark x1="4000" y1="7000" x2="22500" y2="9000"/>
                        <a14:foregroundMark x1="79667" y1="6333" x2="79667" y2="6333"/>
                        <a14:foregroundMark x1="81667" y1="6333" x2="91333" y2="18667"/>
                        <a14:foregroundMark x1="84500" y1="5111" x2="91333" y2="9667"/>
                        <a14:foregroundMark x1="9000" y1="87778" x2="13833" y2="83222"/>
                        <a14:foregroundMark x1="11833" y1="83222" x2="23500" y2="92889"/>
                        <a14:foregroundMark x1="61167" y1="89667" x2="82500" y2="89667"/>
                        <a14:foregroundMark x1="83500" y1="78778" x2="92167" y2="8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2857" y="4357915"/>
            <a:ext cx="1926283" cy="25894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120507-47C5-2C47-8010-18A0BD49AB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37347">
            <a:off x="9913758" y="4939026"/>
            <a:ext cx="2038585" cy="18158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06B474-23C6-9F4E-9D02-645E5BA61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93627" l="8475" r="89831">
                        <a14:foregroundMark x1="66102" y1="21569" x2="66102" y2="21569"/>
                        <a14:foregroundMark x1="61864" y1="18627" x2="63983" y2="17647"/>
                        <a14:foregroundMark x1="64831" y1="24020" x2="64831" y2="24020"/>
                        <a14:foregroundMark x1="68220" y1="24020" x2="66949" y2="29412"/>
                        <a14:foregroundMark x1="66525" y1="18627" x2="68220" y2="24020"/>
                        <a14:foregroundMark x1="84322" y1="47549" x2="88559" y2="57353"/>
                        <a14:foregroundMark x1="80508" y1="56863" x2="80508" y2="56863"/>
                        <a14:foregroundMark x1="31356" y1="17157" x2="36441" y2="24020"/>
                        <a14:foregroundMark x1="33051" y1="19118" x2="41949" y2="17647"/>
                        <a14:foregroundMark x1="8475" y1="50980" x2="15678" y2="42157"/>
                        <a14:foregroundMark x1="33051" y1="89706" x2="62288" y2="91667"/>
                        <a14:foregroundMark x1="60169" y1="93627" x2="63983" y2="93627"/>
                        <a14:foregroundMark x1="66525" y1="16667" x2="72881" y2="220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60133">
            <a:off x="-180202" y="4633322"/>
            <a:ext cx="3010485" cy="21307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40" y="834813"/>
            <a:ext cx="1405115" cy="134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DFF557-6454-6F4A-A47B-E0CAD3A78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8" b="91250" l="6475" r="90647">
                        <a14:foregroundMark x1="38489" y1="7187" x2="55396" y2="6250"/>
                        <a14:foregroundMark x1="55396" y1="6250" x2="64748" y2="8750"/>
                        <a14:foregroundMark x1="57914" y1="5000" x2="65108" y2="2188"/>
                        <a14:foregroundMark x1="6475" y1="27187" x2="6835" y2="33750"/>
                        <a14:foregroundMark x1="6475" y1="34375" x2="14748" y2="25313"/>
                        <a14:foregroundMark x1="83094" y1="20000" x2="91007" y2="27813"/>
                        <a14:foregroundMark x1="16187" y1="91250" x2="26259" y2="90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199" y="94314"/>
            <a:ext cx="2817520" cy="25323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0168B3-0C12-714E-94A8-04CBFCE23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09" b="98046" l="0" r="94118">
                        <a14:foregroundMark x1="48739" y1="28664" x2="55042" y2="11726"/>
                        <a14:foregroundMark x1="55042" y1="11726" x2="57143" y2="27036"/>
                        <a14:foregroundMark x1="59244" y1="7166" x2="65546" y2="6840"/>
                        <a14:foregroundMark x1="4622" y1="83713" x2="18067" y2="93160"/>
                        <a14:foregroundMark x1="18067" y1="93160" x2="23109" y2="88274"/>
                        <a14:foregroundMark x1="2941" y1="82410" x2="3361" y2="86319"/>
                        <a14:foregroundMark x1="81933" y1="93485" x2="85714" y2="95114"/>
                        <a14:foregroundMark x1="45378" y1="27687" x2="31513" y2="37459"/>
                        <a14:foregroundMark x1="31513" y1="37459" x2="37815" y2="55375"/>
                        <a14:foregroundMark x1="72689" y1="30619" x2="86134" y2="40391"/>
                        <a14:foregroundMark x1="86134" y1="40391" x2="76050" y2="56678"/>
                        <a14:foregroundMark x1="72689" y1="29642" x2="81933" y2="37785"/>
                        <a14:foregroundMark x1="61765" y1="28013" x2="76891" y2="11726"/>
                        <a14:foregroundMark x1="74790" y1="13029" x2="76471" y2="28013"/>
                        <a14:foregroundMark x1="13866" y1="49837" x2="30672" y2="53746"/>
                        <a14:foregroundMark x1="30672" y1="53746" x2="34034" y2="55700"/>
                        <a14:foregroundMark x1="14706" y1="53420" x2="34034" y2="64495"/>
                        <a14:foregroundMark x1="840" y1="79479" x2="16387" y2="86319"/>
                        <a14:foregroundMark x1="16387" y1="86319" x2="16807" y2="86645"/>
                        <a14:foregroundMark x1="2941" y1="79479" x2="13445" y2="81433"/>
                        <a14:foregroundMark x1="1681" y1="84691" x2="13866" y2="96091"/>
                        <a14:foregroundMark x1="13866" y1="96091" x2="20588" y2="95440"/>
                        <a14:foregroundMark x1="43697" y1="28013" x2="50000" y2="12052"/>
                        <a14:foregroundMark x1="50000" y1="12052" x2="64286" y2="3909"/>
                        <a14:foregroundMark x1="64286" y1="3909" x2="59244" y2="26059"/>
                        <a14:foregroundMark x1="64286" y1="28664" x2="72689" y2="13029"/>
                        <a14:foregroundMark x1="72689" y1="13029" x2="87815" y2="5212"/>
                        <a14:foregroundMark x1="87815" y1="5212" x2="84454" y2="21173"/>
                        <a14:foregroundMark x1="84454" y1="21173" x2="77731" y2="28664"/>
                        <a14:foregroundMark x1="85294" y1="7166" x2="87395" y2="18893"/>
                        <a14:foregroundMark x1="86975" y1="5863" x2="92437" y2="17590"/>
                        <a14:foregroundMark x1="32353" y1="34528" x2="34454" y2="50814"/>
                        <a14:foregroundMark x1="34454" y1="50814" x2="36134" y2="53420"/>
                        <a14:foregroundMark x1="29412" y1="37785" x2="33613" y2="49837"/>
                        <a14:foregroundMark x1="74790" y1="29967" x2="84034" y2="38762"/>
                        <a14:foregroundMark x1="77731" y1="27687" x2="85294" y2="36482"/>
                        <a14:foregroundMark x1="35714" y1="65798" x2="36555" y2="73290"/>
                        <a14:foregroundMark x1="15966" y1="87296" x2="28151" y2="75570"/>
                        <a14:foregroundMark x1="28151" y1="75570" x2="34034" y2="73616"/>
                        <a14:foregroundMark x1="71849" y1="59283" x2="74370" y2="75570"/>
                        <a14:foregroundMark x1="74370" y1="75570" x2="73529" y2="77524"/>
                        <a14:foregroundMark x1="73950" y1="54397" x2="73950" y2="72313"/>
                        <a14:foregroundMark x1="73950" y1="57329" x2="74370" y2="73941"/>
                        <a14:foregroundMark x1="74370" y1="73941" x2="74790" y2="75244"/>
                        <a14:foregroundMark x1="75630" y1="58632" x2="77311" y2="74593"/>
                        <a14:foregroundMark x1="3361" y1="90228" x2="18487" y2="97068"/>
                        <a14:foregroundMark x1="18487" y1="97068" x2="34874" y2="90554"/>
                        <a14:foregroundMark x1="34874" y1="90554" x2="51681" y2="88599"/>
                        <a14:foregroundMark x1="51681" y1="88599" x2="68067" y2="88599"/>
                        <a14:foregroundMark x1="68067" y1="88599" x2="82773" y2="96091"/>
                        <a14:foregroundMark x1="82773" y1="96091" x2="91176" y2="81759"/>
                        <a14:foregroundMark x1="91176" y1="81759" x2="91176" y2="80130"/>
                        <a14:foregroundMark x1="76891" y1="75244" x2="92437" y2="81433"/>
                        <a14:foregroundMark x1="92437" y1="81433" x2="85294" y2="98046"/>
                        <a14:foregroundMark x1="78571" y1="74267" x2="93697" y2="80782"/>
                        <a14:foregroundMark x1="93697" y1="80782" x2="94118" y2="82736"/>
                        <a14:foregroundMark x1="12185" y1="51466" x2="27731" y2="50814"/>
                        <a14:foregroundMark x1="14706" y1="49837" x2="25630" y2="48860"/>
                        <a14:foregroundMark x1="14286" y1="48860" x2="25630" y2="478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1654" y="308081"/>
            <a:ext cx="2786733" cy="28360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EE3EA8-974F-2446-864B-8B7704ED10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31" b="91282" l="9153" r="89831">
                        <a14:foregroundMark x1="54237" y1="37436" x2="67797" y2="38718"/>
                        <a14:foregroundMark x1="59661" y1="10256" x2="74576" y2="9487"/>
                        <a14:foregroundMark x1="74576" y1="9487" x2="74915" y2="9744"/>
                        <a14:foregroundMark x1="87458" y1="44103" x2="90508" y2="43077"/>
                        <a14:foregroundMark x1="27458" y1="64359" x2="57627" y2="68462"/>
                        <a14:foregroundMark x1="58640" y1="69894" x2="70508" y2="86667"/>
                        <a14:foregroundMark x1="57627" y1="68462" x2="58312" y2="69430"/>
                        <a14:foregroundMark x1="18305" y1="84359" x2="32542" y2="77436"/>
                        <a14:foregroundMark x1="32542" y1="77436" x2="36949" y2="73590"/>
                        <a14:foregroundMark x1="60678" y1="90513" x2="74576" y2="91538"/>
                        <a14:foregroundMark x1="23051" y1="81538" x2="30169" y2="87179"/>
                        <a14:foregroundMark x1="12203" y1="52821" x2="14915" y2="59231"/>
                        <a14:foregroundMark x1="9153" y1="56667" x2="13898" y2="59744"/>
                        <a14:foregroundMark x1="27797" y1="55128" x2="33220" y2="70769"/>
                        <a14:foregroundMark x1="33220" y1="70769" x2="34915" y2="73590"/>
                        <a14:foregroundMark x1="70847" y1="16410" x2="75254" y2="25641"/>
                        <a14:backgroundMark x1="59661" y1="66923" x2="73220" y2="54359"/>
                        <a14:backgroundMark x1="70169" y1="40256" x2="72542" y2="40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4379" y="-47195"/>
            <a:ext cx="3256584" cy="29047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F0C47F-8328-2548-A4F0-C057E1EAF6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41" b="96154" l="9390" r="92958">
                        <a14:foregroundMark x1="10798" y1="87413" x2="24883" y2="93007"/>
                        <a14:foregroundMark x1="24883" y1="93007" x2="26761" y2="89860"/>
                        <a14:foregroundMark x1="68075" y1="92308" x2="79812" y2="96154"/>
                        <a14:foregroundMark x1="79343" y1="19580" x2="92958" y2="202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3797" y="3429000"/>
            <a:ext cx="2948417" cy="27848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7F20D1-7A9A-FE44-A349-8EE9A04D3C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86" b="94422" l="9390" r="92958">
                        <a14:foregroundMark x1="32864" y1="9163" x2="49765" y2="8765"/>
                        <a14:foregroundMark x1="49765" y1="8765" x2="64319" y2="8765"/>
                        <a14:foregroundMark x1="44131" y1="7171" x2="56808" y2="3586"/>
                        <a14:foregroundMark x1="57277" y1="5578" x2="68545" y2="7570"/>
                        <a14:foregroundMark x1="68075" y1="9163" x2="76526" y2="7171"/>
                        <a14:foregroundMark x1="74178" y1="5976" x2="91549" y2="13546"/>
                        <a14:foregroundMark x1="86385" y1="11952" x2="92958" y2="13546"/>
                        <a14:foregroundMark x1="22066" y1="79681" x2="6573" y2="86853"/>
                        <a14:foregroundMark x1="6573" y1="86853" x2="22535" y2="89243"/>
                        <a14:foregroundMark x1="22535" y1="89243" x2="25822" y2="88845"/>
                        <a14:foregroundMark x1="10329" y1="85657" x2="21596" y2="92829"/>
                        <a14:foregroundMark x1="19718" y1="94422" x2="50704" y2="82072"/>
                        <a14:foregroundMark x1="50704" y1="82072" x2="78404" y2="91235"/>
                        <a14:backgroundMark x1="23944" y1="30677" x2="35211" y2="286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199" y="3740536"/>
            <a:ext cx="2817521" cy="26101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65B71B-8490-8F40-A97E-5FE85190A3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4" b="99007" l="10000" r="90000">
                        <a14:foregroundMark x1="23636" y1="86424" x2="30909" y2="93709"/>
                        <a14:foregroundMark x1="11818" y1="96689" x2="25455" y2="99007"/>
                        <a14:foregroundMark x1="72727" y1="69536" x2="89091" y2="76821"/>
                        <a14:foregroundMark x1="89091" y1="76821" x2="89091" y2="80132"/>
                        <a14:backgroundMark x1="20455" y1="9272" x2="17273" y2="26159"/>
                        <a14:backgroundMark x1="17273" y1="26159" x2="32727" y2="28808"/>
                        <a14:backgroundMark x1="49545" y1="11921" x2="49091" y2="23841"/>
                        <a14:backgroundMark x1="79545" y1="13576" x2="79545" y2="38411"/>
                        <a14:backgroundMark x1="70909" y1="42715" x2="84545" y2="447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5120" y="3076968"/>
            <a:ext cx="2740833" cy="30821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A1DD1E-0099-5E4C-A56C-071E0889DFAA}"/>
              </a:ext>
            </a:extLst>
          </p:cNvPr>
          <p:cNvSpPr txBox="1"/>
          <p:nvPr/>
        </p:nvSpPr>
        <p:spPr>
          <a:xfrm>
            <a:off x="1016233" y="239586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solidFill>
                  <a:srgbClr val="FF0000"/>
                </a:solidFill>
              </a:rPr>
              <a:t>Gấu Con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A3960E-AD30-3A4F-98CB-70131B93E38E}"/>
              </a:ext>
            </a:extLst>
          </p:cNvPr>
          <p:cNvSpPr txBox="1"/>
          <p:nvPr/>
        </p:nvSpPr>
        <p:spPr>
          <a:xfrm>
            <a:off x="9299221" y="305575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solidFill>
                  <a:srgbClr val="FF0000"/>
                </a:solidFill>
              </a:rPr>
              <a:t>Thỏ Con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C3C8C7-D0CF-3B40-A4D7-C051ACE1F8C5}"/>
              </a:ext>
            </a:extLst>
          </p:cNvPr>
          <p:cNvSpPr txBox="1"/>
          <p:nvPr/>
        </p:nvSpPr>
        <p:spPr>
          <a:xfrm>
            <a:off x="5304376" y="2682507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solidFill>
                  <a:srgbClr val="FF0000"/>
                </a:solidFill>
              </a:rPr>
              <a:t>Lợn Con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C7117B-047F-3349-8EBB-583EEDA235DD}"/>
              </a:ext>
            </a:extLst>
          </p:cNvPr>
          <p:cNvSpPr txBox="1"/>
          <p:nvPr/>
        </p:nvSpPr>
        <p:spPr>
          <a:xfrm>
            <a:off x="1023527" y="6215395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solidFill>
                  <a:srgbClr val="FF0000"/>
                </a:solidFill>
              </a:rPr>
              <a:t>Dê Con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AAC0D5-7979-5148-965C-CA8FBD6DE8E3}"/>
              </a:ext>
            </a:extLst>
          </p:cNvPr>
          <p:cNvSpPr txBox="1"/>
          <p:nvPr/>
        </p:nvSpPr>
        <p:spPr>
          <a:xfrm>
            <a:off x="10242196" y="5949455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solidFill>
                  <a:srgbClr val="FF0000"/>
                </a:solidFill>
              </a:rPr>
              <a:t>Cún Con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01BE55-DEAE-334A-BB12-12297C4EEDEE}"/>
              </a:ext>
            </a:extLst>
          </p:cNvPr>
          <p:cNvSpPr txBox="1"/>
          <p:nvPr/>
        </p:nvSpPr>
        <p:spPr>
          <a:xfrm>
            <a:off x="4348441" y="6037008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solidFill>
                  <a:srgbClr val="FF0000"/>
                </a:solidFill>
              </a:rPr>
              <a:t>Khỉ Con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37FB1D-7127-5047-B3B7-75A54B8F98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377" b="98429" l="1531" r="91327">
                        <a14:foregroundMark x1="10714" y1="20419" x2="20408" y2="43455"/>
                        <a14:foregroundMark x1="20408" y1="43455" x2="27041" y2="46073"/>
                        <a14:foregroundMark x1="11735" y1="30366" x2="14796" y2="42408"/>
                        <a14:foregroundMark x1="7143" y1="27749" x2="26020" y2="12042"/>
                        <a14:foregroundMark x1="26020" y1="12042" x2="45918" y2="21990"/>
                        <a14:foregroundMark x1="2041" y1="32461" x2="23980" y2="43455"/>
                        <a14:foregroundMark x1="8163" y1="32984" x2="18367" y2="42408"/>
                        <a14:foregroundMark x1="1531" y1="34555" x2="20408" y2="42932"/>
                        <a14:foregroundMark x1="5612" y1="44503" x2="23469" y2="43455"/>
                        <a14:foregroundMark x1="9184" y1="23560" x2="31633" y2="11518"/>
                        <a14:foregroundMark x1="31633" y1="11518" x2="46939" y2="31937"/>
                        <a14:foregroundMark x1="46939" y1="31937" x2="46939" y2="31937"/>
                        <a14:foregroundMark x1="8673" y1="20942" x2="30102" y2="8901"/>
                        <a14:foregroundMark x1="30102" y1="8901" x2="32143" y2="8901"/>
                        <a14:foregroundMark x1="12245" y1="15183" x2="35204" y2="8901"/>
                        <a14:foregroundMark x1="15816" y1="15707" x2="39796" y2="8377"/>
                        <a14:foregroundMark x1="39796" y1="8377" x2="41837" y2="8901"/>
                        <a14:foregroundMark x1="14796" y1="11518" x2="34184" y2="8377"/>
                        <a14:foregroundMark x1="40816" y1="12042" x2="49490" y2="29319"/>
                        <a14:foregroundMark x1="39286" y1="8901" x2="52551" y2="27749"/>
                        <a14:foregroundMark x1="47959" y1="30366" x2="47959" y2="30366"/>
                        <a14:foregroundMark x1="80612" y1="8901" x2="88265" y2="29319"/>
                        <a14:foregroundMark x1="89796" y1="13613" x2="91327" y2="27225"/>
                        <a14:foregroundMark x1="56122" y1="75393" x2="54082" y2="94241"/>
                        <a14:foregroundMark x1="44388" y1="79058" x2="55612" y2="96335"/>
                        <a14:foregroundMark x1="62755" y1="67539" x2="59694" y2="91099"/>
                        <a14:foregroundMark x1="34184" y1="86387" x2="36735" y2="984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2529" y="3740536"/>
            <a:ext cx="1952845" cy="190302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A2215EA-9F0F-3F49-981F-59F10C00B83A}"/>
              </a:ext>
            </a:extLst>
          </p:cNvPr>
          <p:cNvSpPr txBox="1"/>
          <p:nvPr/>
        </p:nvSpPr>
        <p:spPr>
          <a:xfrm>
            <a:off x="6844232" y="5643563"/>
            <a:ext cx="2306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solidFill>
                  <a:srgbClr val="FF0000"/>
                </a:solidFill>
              </a:rPr>
              <a:t>Chim Sơn Ca</a:t>
            </a:r>
          </a:p>
        </p:txBody>
      </p:sp>
    </p:spTree>
    <p:extLst>
      <p:ext uri="{BB962C8B-B14F-4D97-AF65-F5344CB8AC3E}">
        <p14:creationId xmlns:p14="http://schemas.microsoft.com/office/powerpoint/2010/main" val="415107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6" grpId="0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6D012-758C-384E-807B-6C7D5F04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76" y="277812"/>
            <a:ext cx="8343900" cy="806450"/>
          </a:xfrm>
        </p:spPr>
        <p:txBody>
          <a:bodyPr>
            <a:normAutofit fontScale="90000"/>
          </a:bodyPr>
          <a:lstStyle/>
          <a:p>
            <a:pPr algn="ctr"/>
            <a:r>
              <a:rPr lang="vi-VN" sz="3200" b="1" i="1" dirty="0">
                <a:solidFill>
                  <a:srgbClr val="002060"/>
                </a:solidFill>
              </a:rPr>
              <a:t>Trong khu rừng có các bạn đều sạch sẽ khoẻ mạnh riêng bạn nào vừa lười lại vừa bẩn?</a:t>
            </a:r>
            <a:endParaRPr lang="en-VN" sz="3200" b="1" i="1" dirty="0">
              <a:solidFill>
                <a:srgbClr val="00206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08A3C7-C7FE-1A42-9861-F9C5D4825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1143000"/>
            <a:ext cx="11744325" cy="555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97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14D854-7524-4F40-9816-F4A63C4F4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025" y="1228725"/>
            <a:ext cx="11787189" cy="5629275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A399E8-6983-0848-A4FD-42BBDAA7D967}"/>
              </a:ext>
            </a:extLst>
          </p:cNvPr>
          <p:cNvSpPr/>
          <p:nvPr/>
        </p:nvSpPr>
        <p:spPr>
          <a:xfrm>
            <a:off x="1169194" y="134035"/>
            <a:ext cx="98536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 sao các bạn không chơi với Lợn con?</a:t>
            </a:r>
          </a:p>
          <a:p>
            <a:pPr algn="ctr"/>
            <a:r>
              <a:rPr lang="en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 Con cảm thấy thế nào khi các bạn không chơi với mình?</a:t>
            </a:r>
          </a:p>
        </p:txBody>
      </p:sp>
    </p:spTree>
    <p:extLst>
      <p:ext uri="{BB962C8B-B14F-4D97-AF65-F5344CB8AC3E}">
        <p14:creationId xmlns:p14="http://schemas.microsoft.com/office/powerpoint/2010/main" val="88634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359EC2-4CFA-1E4D-AC04-192BCBC80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156" y="899493"/>
            <a:ext cx="11215687" cy="5958508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6974F17-4E11-1648-B4B9-FAA9903EA7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78906" y="363961"/>
            <a:ext cx="683418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đã nhắc Lợn Con về tắm rửa?</a:t>
            </a:r>
          </a:p>
        </p:txBody>
      </p:sp>
    </p:spTree>
    <p:extLst>
      <p:ext uri="{BB962C8B-B14F-4D97-AF65-F5344CB8AC3E}">
        <p14:creationId xmlns:p14="http://schemas.microsoft.com/office/powerpoint/2010/main" val="147172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5A12A2C-F574-DF47-8468-F058B265AF55}"/>
              </a:ext>
            </a:extLst>
          </p:cNvPr>
          <p:cNvSpPr txBox="1"/>
          <p:nvPr/>
        </p:nvSpPr>
        <p:spPr>
          <a:xfrm>
            <a:off x="1943101" y="114300"/>
            <a:ext cx="9601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 thấy Lợn Con quần áo gọn gàng sạch sẽ các bạn đã làm gì?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BFE411-4C8F-B44F-97EB-270096716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785813"/>
            <a:ext cx="11530013" cy="595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0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E36F5-933F-A347-B241-155A49004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F6B407-E52D-B043-A18B-DCE27C408C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2A167C-B0D4-7F42-A6B7-C52EEDF5F43E}"/>
              </a:ext>
            </a:extLst>
          </p:cNvPr>
          <p:cNvSpPr txBox="1"/>
          <p:nvPr/>
        </p:nvSpPr>
        <p:spPr>
          <a:xfrm>
            <a:off x="2986088" y="1125508"/>
            <a:ext cx="698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</a:t>
            </a:r>
            <a:r>
              <a:rPr lang="en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con cần phải làm gì để giữ cơ thể luôn sạch sẽ?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B7B7F2-A91E-8343-A7E5-5F4DBCD80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1" y="1690688"/>
            <a:ext cx="3605898" cy="3257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FE7A5D-A25D-AD40-B66E-EC32A027E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091" y="2664104"/>
            <a:ext cx="3418546" cy="38287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1256AC-4109-0043-A546-405890F8C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728" y="1623636"/>
            <a:ext cx="3810000" cy="307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54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3F4C4-C187-C348-8388-F22852D23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781A9E-98D8-AC47-8AD4-0FCED5AAD9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E4D1A1-73DB-8C4B-AA45-8DA7B88EA91C}"/>
              </a:ext>
            </a:extLst>
          </p:cNvPr>
          <p:cNvSpPr txBox="1"/>
          <p:nvPr/>
        </p:nvSpPr>
        <p:spPr>
          <a:xfrm>
            <a:off x="1200151" y="2351782"/>
            <a:ext cx="9115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mời các con cùng xem phim hoạt hình </a:t>
            </a:r>
          </a:p>
          <a:p>
            <a:pPr algn="ctr"/>
            <a:r>
              <a:rPr lang="en-VN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Lợn Con sạch lắm rồi”</a:t>
            </a:r>
          </a:p>
        </p:txBody>
      </p:sp>
    </p:spTree>
    <p:extLst>
      <p:ext uri="{BB962C8B-B14F-4D97-AF65-F5344CB8AC3E}">
        <p14:creationId xmlns:p14="http://schemas.microsoft.com/office/powerpoint/2010/main" val="512676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0A7D3-4330-7646-AAF9-4F268D909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y2mate.com - Lợn Con Sạch Lắm Rồi  Truyện Kể Mầm Non  Những Bài Học Giáo Dục Nhân Cách_v240P.mp4" descr="y2mate.com - Lợn Con Sạch Lắm Rồi  Truyện Kể Mầm Non  Những Bài Học Giáo Dục Nhân Cách_v240P.mp4">
            <a:hlinkClick r:id="" action="ppaction://media"/>
            <a:extLst>
              <a:ext uri="{FF2B5EF4-FFF2-40B4-BE49-F238E27FC236}">
                <a16:creationId xmlns:a16="http://schemas.microsoft.com/office/drawing/2014/main" id="{F970F782-039C-8E44-B887-AE3E94E39C2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1374043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30171-2B28-F74C-8E96-062202E707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BD65AE-D859-8045-B985-AE6F0FEE1F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BAAB36-7229-B64B-BEEE-E652850C8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6D11FB-7FD0-6F43-A06D-E7A98F8967D9}"/>
              </a:ext>
            </a:extLst>
          </p:cNvPr>
          <p:cNvSpPr txBox="1"/>
          <p:nvPr/>
        </p:nvSpPr>
        <p:spPr>
          <a:xfrm>
            <a:off x="3360717" y="332509"/>
            <a:ext cx="4773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- YÊU CẦU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F321D2-8BF0-2649-B641-C3B8C0F88251}"/>
              </a:ext>
            </a:extLst>
          </p:cNvPr>
          <p:cNvSpPr txBox="1"/>
          <p:nvPr/>
        </p:nvSpPr>
        <p:spPr>
          <a:xfrm>
            <a:off x="1947553" y="1448790"/>
            <a:ext cx="932213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1. Kiến thức</a:t>
            </a:r>
            <a:endParaRPr lang="vi-VN" sz="2400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vi-VN" sz="2400" dirty="0">
                <a:latin typeface="+mj-lt"/>
              </a:rPr>
              <a:t>Trẻ biết tên truyện, tên các nhân vật chính trong truyện.</a:t>
            </a:r>
          </a:p>
          <a:p>
            <a:pPr marL="285750" indent="-285750">
              <a:buFontTx/>
              <a:buChar char="-"/>
            </a:pPr>
            <a:r>
              <a:rPr lang="vi-VN" sz="2400" dirty="0">
                <a:latin typeface="+mj-lt"/>
              </a:rPr>
              <a:t>Trẻ biết nội dung truyện.</a:t>
            </a:r>
          </a:p>
          <a:p>
            <a:r>
              <a:rPr lang="vi-VN" sz="2400" b="1" dirty="0">
                <a:latin typeface="+mj-lt"/>
              </a:rPr>
              <a:t>2. Kỹ năng</a:t>
            </a:r>
            <a:endParaRPr lang="vi-VN" sz="2400" dirty="0">
              <a:latin typeface="+mj-lt"/>
            </a:endParaRPr>
          </a:p>
          <a:p>
            <a:r>
              <a:rPr lang="vi-VN" sz="2400" dirty="0">
                <a:latin typeface="+mj-lt"/>
              </a:rPr>
              <a:t>- Trẻ lắng nghe và hiểu nội dung đơn giản của câu truyện.</a:t>
            </a:r>
          </a:p>
          <a:p>
            <a:r>
              <a:rPr lang="vi-VN" sz="2400" dirty="0">
                <a:latin typeface="+mj-lt"/>
              </a:rPr>
              <a:t>- Trẻ trả lời câu hỏi của cô to rõ ràng.</a:t>
            </a:r>
          </a:p>
          <a:p>
            <a:r>
              <a:rPr lang="vi-VN" sz="2400" dirty="0">
                <a:latin typeface="+mj-lt"/>
              </a:rPr>
              <a:t>- Rèn khả năng ghi nhớ và chú ý cho trẻ.</a:t>
            </a:r>
          </a:p>
          <a:p>
            <a:r>
              <a:rPr lang="vi-VN" sz="2400" b="1" dirty="0">
                <a:latin typeface="+mj-lt"/>
              </a:rPr>
              <a:t>3. Thái độ</a:t>
            </a:r>
            <a:endParaRPr lang="vi-VN" sz="2400" dirty="0">
              <a:latin typeface="+mj-lt"/>
            </a:endParaRPr>
          </a:p>
          <a:p>
            <a:r>
              <a:rPr lang="vi-VN" sz="2400" dirty="0">
                <a:latin typeface="+mj-lt"/>
              </a:rPr>
              <a:t>- Trẻ hứng thú khi tham gia hoạt động.</a:t>
            </a:r>
          </a:p>
          <a:p>
            <a:r>
              <a:rPr lang="vi-VN" sz="2400" dirty="0">
                <a:latin typeface="+mj-lt"/>
              </a:rPr>
              <a:t>- Giáo dục trẻ có ý thức giữ gìn vệ sinh cơ thể sạch sẽ.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67331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930D3-85EC-D142-989F-887170888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100264-26CE-FE4B-B2E3-F0C4A7941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AE3733-7EBB-C945-BBB0-CBCE1BDEE510}"/>
              </a:ext>
            </a:extLst>
          </p:cNvPr>
          <p:cNvSpPr txBox="1"/>
          <p:nvPr/>
        </p:nvSpPr>
        <p:spPr>
          <a:xfrm>
            <a:off x="2149434" y="1690688"/>
            <a:ext cx="610391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định tổ chức: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đọc câu đố : </a:t>
            </a:r>
          </a:p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ịt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247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CCAEB-F05D-A84A-A518-7E7D7F0B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421ECC7-B8EB-704C-83C1-5AB50594A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B5C42A-5C7B-C24A-A38D-41DB8466E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0" b="92889" l="4000" r="92167">
                        <a14:foregroundMark x1="4000" y1="7000" x2="22500" y2="9000"/>
                        <a14:foregroundMark x1="79667" y1="6333" x2="79667" y2="6333"/>
                        <a14:foregroundMark x1="81667" y1="6333" x2="91333" y2="18667"/>
                        <a14:foregroundMark x1="84500" y1="5111" x2="91333" y2="9667"/>
                        <a14:foregroundMark x1="9000" y1="87778" x2="13833" y2="83222"/>
                        <a14:foregroundMark x1="11833" y1="83222" x2="23500" y2="92889"/>
                        <a14:foregroundMark x1="61167" y1="89667" x2="82500" y2="89667"/>
                        <a14:foregroundMark x1="83500" y1="78778" x2="92167" y2="8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0732" y="617517"/>
            <a:ext cx="4821382" cy="587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68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08E9C-F962-A34D-A4D9-7755AAF76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C32739-4D72-8C4C-97A1-70625CDF9E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907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D495A-C2B9-2347-AA12-3242F4ACD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FDDDD1-B2DD-5142-8D57-D1302AB53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BCB054-129D-0347-B9AC-048102FDBAAF}"/>
              </a:ext>
            </a:extLst>
          </p:cNvPr>
          <p:cNvSpPr txBox="1"/>
          <p:nvPr/>
        </p:nvSpPr>
        <p:spPr>
          <a:xfrm>
            <a:off x="2690425" y="2060020"/>
            <a:ext cx="6182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– trích dẫn</a:t>
            </a:r>
          </a:p>
        </p:txBody>
      </p:sp>
    </p:spTree>
    <p:extLst>
      <p:ext uri="{BB962C8B-B14F-4D97-AF65-F5344CB8AC3E}">
        <p14:creationId xmlns:p14="http://schemas.microsoft.com/office/powerpoint/2010/main" val="4163274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A469C-4163-A343-8C5A-000AD32B0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6CFE44-85E6-2E4E-B745-8EC875991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AB6442-4CD5-9041-9187-7A8C35660A31}"/>
              </a:ext>
            </a:extLst>
          </p:cNvPr>
          <p:cNvSpPr txBox="1"/>
          <p:nvPr/>
        </p:nvSpPr>
        <p:spPr>
          <a:xfrm>
            <a:off x="2371725" y="3486150"/>
            <a:ext cx="7829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VN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con vừa được nghe cô kể câu chuyện gì?</a:t>
            </a:r>
          </a:p>
        </p:txBody>
      </p:sp>
    </p:spTree>
    <p:extLst>
      <p:ext uri="{BB962C8B-B14F-4D97-AF65-F5344CB8AC3E}">
        <p14:creationId xmlns:p14="http://schemas.microsoft.com/office/powerpoint/2010/main" val="800926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08E9C-F962-A34D-A4D9-7755AAF76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C32739-4D72-8C4C-97A1-70625CDF9E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10115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CF62853E-65AF-A74B-A148-EACF7ABF9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EA4A5BE-29D4-D24E-A47E-AEF4758E8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51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792ABD8-14DA-3F4C-ACAE-7ABA11E46284}"/>
              </a:ext>
            </a:extLst>
          </p:cNvPr>
          <p:cNvSpPr txBox="1"/>
          <p:nvPr/>
        </p:nvSpPr>
        <p:spPr>
          <a:xfrm>
            <a:off x="1857376" y="2271713"/>
            <a:ext cx="8758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câu chuyện có những nhân vật nào?</a:t>
            </a:r>
          </a:p>
        </p:txBody>
      </p:sp>
    </p:spTree>
    <p:extLst>
      <p:ext uri="{BB962C8B-B14F-4D97-AF65-F5344CB8AC3E}">
        <p14:creationId xmlns:p14="http://schemas.microsoft.com/office/powerpoint/2010/main" val="3461073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299</Words>
  <Application>Microsoft Office PowerPoint</Application>
  <PresentationFormat>Widescreen</PresentationFormat>
  <Paragraphs>39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Trong khu rừng có các bạn đều sạch sẽ khoẻ mạnh riêng bạn nào vừa lười lại vừa bẩn?</vt:lpstr>
      <vt:lpstr>PowerPoint Presentation</vt:lpstr>
      <vt:lpstr>Bạn nào đã nhắc Lợn Con về tắm rửa?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Techsi.vn</cp:lastModifiedBy>
  <cp:revision>16</cp:revision>
  <dcterms:created xsi:type="dcterms:W3CDTF">2022-05-22T02:08:56Z</dcterms:created>
  <dcterms:modified xsi:type="dcterms:W3CDTF">2023-12-29T03:25:20Z</dcterms:modified>
</cp:coreProperties>
</file>