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3" r:id="rId3"/>
    <p:sldId id="257" r:id="rId4"/>
    <p:sldId id="259" r:id="rId5"/>
    <p:sldId id="260" r:id="rId6"/>
    <p:sldId id="325" r:id="rId7"/>
    <p:sldId id="326" r:id="rId8"/>
    <p:sldId id="324" r:id="rId9"/>
    <p:sldId id="328" r:id="rId10"/>
    <p:sldId id="329" r:id="rId11"/>
    <p:sldId id="330" r:id="rId12"/>
    <p:sldId id="327" r:id="rId13"/>
    <p:sldId id="332" r:id="rId14"/>
    <p:sldId id="331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8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6E6CC-766F-FFCC-2B8B-C0007B03D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72BBE-3E4E-C7FA-315B-5243EE145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593C0-DF0A-7AB9-148D-215297C9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3F9BC-42F5-B6B4-C3EF-AD3F037B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EC4F2-30A0-D614-8EF6-A0211C9D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2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8926-A23E-7B98-ED2B-47D13C4A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FBA7D-941E-77CE-E9FF-8F9A6250E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2A0A8-158F-C5EB-9284-BF6CAF025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E1DA9-04D3-EFF4-ABF6-AA4789AB6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E1850-E853-FDBB-FDC0-490DAA4D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9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AD6839-540D-83F8-5771-7131A8A13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CDAC4-ABAC-E1D0-60CC-BCDA919F9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8403D-0163-8FD6-02FC-69F9F9E0C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869C3-6B89-E3E6-96EC-1F87661D6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8FA45-29E4-67D3-9489-E735D0AB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6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BBF8D-8B61-47E6-683C-18B5BAF2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0492E-F4EB-0BC7-7DB0-00E9BA4CD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6FE88-C994-7384-EAD4-8385E7FC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E503D-889F-7DC2-6E5B-EFB7BD26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8CA95-EC01-C140-48DB-AA923E80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1B02-D645-13BE-87AB-65B12F9EA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AF0B5-41D4-E95F-2C35-CE51A1842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7CE55-4AC7-BEA3-F055-8C202EE8F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DBFFF-8975-1167-9138-8C8FCB65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AA088-1B06-5E10-AF51-8C28B0BDE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0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E0883-AAEA-98F7-901E-C7372CE79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000B6-BB10-4757-3B8E-BF40EF852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DC0E8-8B12-3164-0A63-32EC855AF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2C2A2-091A-B4A0-1D63-D656EB7D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CEE14-D39F-7B24-622A-2C50A79C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E8CD6-DD21-50C7-6A6F-4E625C5E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7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CF061-41D3-F80C-F302-D27E894D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B2655-497C-4396-8B81-5F41F7924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9C61A-164C-1595-FB95-B9DD64D48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A945F-BDAB-51DE-3277-4AECEBDD57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93D0F-3550-966F-0B2C-8D5CFF854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9945B8-9383-8D50-9D20-87489A389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E88A15-CFBB-CE57-C9A5-9160197B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FBD831-F08C-65AE-3717-876888C5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8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6222-60F5-CC06-6E5E-FA7A4F97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395699-82CE-0B3C-8865-FD7F9E663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83B56-067B-3642-D145-F18A2D56E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4D81A-2901-5822-821B-A8D0220B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3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3143F7-42B0-E530-BAF7-CA3BDE760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B5819C-B5ED-3635-CEB3-E36E67AE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6150B-71C3-E296-F76F-6A45BE20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6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BD396-8BD4-C26E-3FE0-9BE0FF70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C3C51-4CB0-2CB6-2BE3-12E1912AD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B1AA0-9659-1145-DF86-1512319FC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E48CF-306D-DC4D-C589-46C7195EC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AF7F8-1302-9044-88A2-8580842FF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19047-70BE-A705-EA2D-AEFAF72B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7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D2464-8A09-39C6-1AE9-2FB22F04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95662-E551-DC59-ABA4-2949DBA3CA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99749-0902-84C8-D759-4C81525DF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0AA39-AAE5-D2D3-E7ED-BC4AE294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9E4D7-6E69-6770-4F2C-EF23CBE99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1B4A3-D982-2A1F-0D5B-9724B1D3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1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FFAD0E-97C2-D3CE-8B82-FB1D3FF8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5473A-C2E6-13B9-22AD-E154CB332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F00DE-3E02-9EAF-7877-1B5E97DBC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44589-97B9-47F0-BFD5-A84095CA569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C7E01-CEBE-6EFD-9656-05304F0CF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2D8CD-7DD6-22BE-A8A3-EC2F089D2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1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8F938FA2-FC8A-4867-19FB-9344A8C0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B76C3C-8A9C-DA75-DA24-B0CC701C82E1}"/>
              </a:ext>
            </a:extLst>
          </p:cNvPr>
          <p:cNvSpPr txBox="1"/>
          <p:nvPr/>
        </p:nvSpPr>
        <p:spPr>
          <a:xfrm>
            <a:off x="2681111" y="252568"/>
            <a:ext cx="61750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8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</a:t>
            </a:r>
            <a:r>
              <a:rPr lang="en-US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ĐÀO TẠO QUẬN LONG BIÊN</a:t>
            </a:r>
            <a:endParaRPr lang="en-US" sz="18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8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MỘC LAN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7D5333-8E8D-1FC5-3E31-BA8D11DBC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466" y="1874728"/>
            <a:ext cx="90678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rgbClr val="C00000"/>
                </a:solidFill>
              </a:rPr>
              <a:t>“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3”</a:t>
            </a:r>
          </a:p>
          <a:p>
            <a:pPr lvl="7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4 -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7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gian:25 - 30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7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viên: Nguyễn Thị Hà</a:t>
            </a:r>
          </a:p>
          <a:p>
            <a:pPr lvl="7"/>
            <a:endParaRPr lang="vi-VN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7"/>
            <a:endParaRPr lang="vi-VN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7"/>
            <a:r>
              <a:rPr lang="vi-VN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2023- 2024</a:t>
            </a:r>
          </a:p>
        </p:txBody>
      </p:sp>
    </p:spTree>
    <p:extLst>
      <p:ext uri="{BB962C8B-B14F-4D97-AF65-F5344CB8AC3E}">
        <p14:creationId xmlns:p14="http://schemas.microsoft.com/office/powerpoint/2010/main" val="247530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488145AF-593F-035B-D13E-8BFF0FF14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6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704647-A5E9-9855-B7A8-5E138EC14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76200"/>
            <a:ext cx="3845671" cy="589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5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D5D87117-8176-B8EB-22CA-6BDB03000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6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080518-82E4-611B-DD1D-8987430ED7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065" y="718501"/>
            <a:ext cx="2321014" cy="3226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166C72-90F7-F7DF-5B5A-BD2C880E63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97" y="718501"/>
            <a:ext cx="2321014" cy="3226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034165-8EB4-502A-BBCD-958399CEA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72" y="718501"/>
            <a:ext cx="2321014" cy="3226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73C91B-AA65-B397-8D37-CAEEE393FD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85" y="1983083"/>
            <a:ext cx="2441909" cy="3424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89BB8C-96AC-4206-6FF2-A43F3B7017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5" y="1983083"/>
            <a:ext cx="2441909" cy="34240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AC7277-BF57-966F-0E33-3B17AFA276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39" y="1983083"/>
            <a:ext cx="2441909" cy="34240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BCA3F9-6EFF-08CF-8157-A1BCFF1810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907" y="189919"/>
            <a:ext cx="2169356" cy="34016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0A1C45-FD7F-2194-16DD-207DBEE71C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841" y="2121062"/>
            <a:ext cx="2169357" cy="34016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3ABB45-1C92-8DA8-147B-A1A308646D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18542" y1="38047" x2="76458" y2="39688"/>
                        <a14:backgroundMark x1="23438" y1="87500" x2="71146" y2="86328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780" y="3724558"/>
            <a:ext cx="1724658" cy="35962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B2D21B-6407-BDB8-F5A5-FC29F2082C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13333" y1="35391" x2="15521" y2="81016"/>
                        <a14:backgroundMark x1="20625" y1="80000" x2="71771" y2="78750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885" y="5522672"/>
            <a:ext cx="1819477" cy="399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1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39623 -0.5731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18" y="-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62826 -0.319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19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40976 -0.0307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2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-0.40052 0.0865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565A45A0-AFBF-B3B0-5862-ED2B44AE6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"/>
            <a:ext cx="12194822" cy="699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1D3D400-3D6B-15A2-E815-B5E75395B80D}"/>
              </a:ext>
            </a:extLst>
          </p:cNvPr>
          <p:cNvSpPr txBox="1"/>
          <p:nvPr/>
        </p:nvSpPr>
        <p:spPr>
          <a:xfrm>
            <a:off x="1028699" y="11376"/>
            <a:ext cx="101346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Sữa BLACKMORES số 3 Toddler Úc 900G (1 tuổi trở lên)">
            <a:extLst>
              <a:ext uri="{FF2B5EF4-FFF2-40B4-BE49-F238E27FC236}">
                <a16:creationId xmlns:a16="http://schemas.microsoft.com/office/drawing/2014/main" id="{D29D2E53-FDC0-D80D-99E5-4082C0992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39" y="1027039"/>
            <a:ext cx="2948904" cy="256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10 cách dạy bé viết số từ 0 đến 9 cực đơn giản">
            <a:extLst>
              <a:ext uri="{FF2B5EF4-FFF2-40B4-BE49-F238E27FC236}">
                <a16:creationId xmlns:a16="http://schemas.microsoft.com/office/drawing/2014/main" id="{59380E53-BBBB-BFC1-7D0E-DE0F60E4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1" y="3831806"/>
            <a:ext cx="3802380" cy="256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Năm cá nhân 2023 - Thần số học - Sự nghiệp - Tài lộc - Vận mệnh">
            <a:extLst>
              <a:ext uri="{FF2B5EF4-FFF2-40B4-BE49-F238E27FC236}">
                <a16:creationId xmlns:a16="http://schemas.microsoft.com/office/drawing/2014/main" id="{6994BCD7-3C8E-EB4F-C27F-1FF7F8152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1" y="1027039"/>
            <a:ext cx="3802380" cy="253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ở Giáo Dục Và Đào Tạo Vĩnh Phúc">
            <a:extLst>
              <a:ext uri="{FF2B5EF4-FFF2-40B4-BE49-F238E27FC236}">
                <a16:creationId xmlns:a16="http://schemas.microsoft.com/office/drawing/2014/main" id="{72441A6C-91C7-0124-E7A0-AC282C9E4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39" y="3831806"/>
            <a:ext cx="2948904" cy="287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5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22141-8EFC-5712-E478-CC3DC9135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511A-BF96-0865-D01B-69C877490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A7E81A9B-282B-C45F-0445-E6788EC4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7A8BA9-1043-2676-E6F7-E83C32416AAF}"/>
              </a:ext>
            </a:extLst>
          </p:cNvPr>
          <p:cNvSpPr txBox="1"/>
          <p:nvPr/>
        </p:nvSpPr>
        <p:spPr>
          <a:xfrm>
            <a:off x="1083733" y="2055813"/>
            <a:ext cx="102700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EE467-A245-5BA6-0F61-A131BB14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4F0E1-97C6-EDE7-4F54-A74168BF4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5C09D92E-F7ED-7FC0-203A-49DF928B0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D17E53-36FE-D92A-33D0-5005D416844B}"/>
              </a:ext>
            </a:extLst>
          </p:cNvPr>
          <p:cNvSpPr txBox="1"/>
          <p:nvPr/>
        </p:nvSpPr>
        <p:spPr>
          <a:xfrm>
            <a:off x="1083733" y="2055813"/>
            <a:ext cx="102700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FEF0F-A810-EFAA-D0EF-5D184084E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1B510E3F-7847-2FC3-1EDF-2E4777A38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3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6" descr="1">
            <a:extLst>
              <a:ext uri="{FF2B5EF4-FFF2-40B4-BE49-F238E27FC236}">
                <a16:creationId xmlns:a16="http://schemas.microsoft.com/office/drawing/2014/main" id="{F5A1383B-769A-70F2-6FFA-4B8BCA22D9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281" y="4139227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0429" y="1177159"/>
            <a:ext cx="96689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 dirty="0">
                <a:solidFill>
                  <a:srgbClr val="C00000"/>
                </a:solidFill>
              </a:rPr>
              <a:t>Kết thúc:</a:t>
            </a:r>
          </a:p>
          <a:p>
            <a:r>
              <a:rPr lang="vi-VN" sz="8000" b="1" dirty="0"/>
              <a:t> </a:t>
            </a:r>
            <a:r>
              <a:rPr lang="vi-VN" sz="8000" dirty="0"/>
              <a:t>Nhận xét giờ học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77527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5DF5CB4-C350-768D-84C8-B80596F41CB9}"/>
              </a:ext>
            </a:extLst>
          </p:cNvPr>
          <p:cNvSpPr txBox="1"/>
          <p:nvPr/>
        </p:nvSpPr>
        <p:spPr>
          <a:xfrm>
            <a:off x="1079771" y="991266"/>
            <a:ext cx="959147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1" i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1.Kiến thức</a:t>
            </a:r>
            <a:r>
              <a:rPr lang="vi-VN" sz="2800" b="0" i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vi-VN" sz="2800" b="0" i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- Trẻ biết đếm đến 3, nhận biết nhóm có 3 đối tượng ,nhận biết số 3.</a:t>
            </a:r>
          </a:p>
          <a:p>
            <a:pPr algn="l"/>
            <a:r>
              <a:rPr lang="vi-VN" sz="2800" b="0" i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- </a:t>
            </a:r>
            <a:r>
              <a:rPr lang="vi-VN" sz="2800" b="1" i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2. Kỹ năng.</a:t>
            </a:r>
            <a:endParaRPr lang="vi-VN" sz="2800" b="0" i="0">
              <a:solidFill>
                <a:srgbClr val="3C3C3C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vi-VN" sz="2800" b="0" i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- Trẻ đếm thành thạo từ 1- 3.(đếm từ trái sang phải)</a:t>
            </a:r>
          </a:p>
          <a:p>
            <a:pPr algn="l"/>
            <a:r>
              <a:rPr lang="vi-VN" sz="2800" b="0" i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- Trẻ tìm được các nhóm có số lượng trong phạm vi 3 theo yêu cầu của cô.</a:t>
            </a:r>
          </a:p>
          <a:p>
            <a:pPr algn="l"/>
            <a:r>
              <a:rPr lang="vi-VN" sz="2800" b="0" i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- Rèn kỹ năng quan sát,nhận biết,đếm số lượng, lắng nghe,ghi nhớ.</a:t>
            </a:r>
          </a:p>
          <a:p>
            <a:pPr algn="l"/>
            <a:r>
              <a:rPr lang="vi-VN" sz="2800" b="1" i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3. Giáo dục</a:t>
            </a:r>
            <a:r>
              <a:rPr lang="vi-VN" sz="2800" b="0" i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vi-VN" sz="2800" b="0" i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- Trẻ hứng thú tham gia tích cực vào các hoạt động yêu thích</a:t>
            </a:r>
          </a:p>
          <a:p>
            <a:pPr algn="l"/>
            <a:r>
              <a:rPr lang="vi-VN" sz="2800" b="0" i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- Trẻ biết yêu quý và ngoan ngoãn, vâng lời ông bà bố mẹ.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4A48F2-F8FE-40B6-C324-8BF3B3A87467}"/>
              </a:ext>
            </a:extLst>
          </p:cNvPr>
          <p:cNvSpPr txBox="1"/>
          <p:nvPr/>
        </p:nvSpPr>
        <p:spPr>
          <a:xfrm>
            <a:off x="3511685" y="272374"/>
            <a:ext cx="4893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MỤC ĐÍCH – YÊU CẦU </a:t>
            </a:r>
          </a:p>
        </p:txBody>
      </p:sp>
    </p:spTree>
    <p:extLst>
      <p:ext uri="{BB962C8B-B14F-4D97-AF65-F5344CB8AC3E}">
        <p14:creationId xmlns:p14="http://schemas.microsoft.com/office/powerpoint/2010/main" val="160028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E8915-3ED2-A2B9-E557-81D990044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971FE-7B55-C4A3-38E0-2BA419411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5119BCC2-578D-3729-1B02-EA43CF20A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7F517E-5A37-672A-4B3F-31C87E5BE216}"/>
              </a:ext>
            </a:extLst>
          </p:cNvPr>
          <p:cNvSpPr txBox="1"/>
          <p:nvPr/>
        </p:nvSpPr>
        <p:spPr>
          <a:xfrm>
            <a:off x="2623256" y="2055813"/>
            <a:ext cx="6667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9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8C50-71D2-4F68-2AE9-3531087BA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FD840-04AA-AFBD-536B-3F493892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027305B6-387D-F41C-B015-10063DFCE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F3A8D0-04A8-4A25-764C-2ED85CB62BA1}"/>
              </a:ext>
            </a:extLst>
          </p:cNvPr>
          <p:cNvSpPr txBox="1"/>
          <p:nvPr/>
        </p:nvSpPr>
        <p:spPr>
          <a:xfrm>
            <a:off x="1083733" y="2055813"/>
            <a:ext cx="102700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0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4E316C01-8FD1-9827-1CD4-AEBCEF26D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2" y="0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Pictures\con gà.jpg">
            <a:extLst>
              <a:ext uri="{FF2B5EF4-FFF2-40B4-BE49-F238E27FC236}">
                <a16:creationId xmlns:a16="http://schemas.microsoft.com/office/drawing/2014/main" id="{B1B1B281-E1A4-F71F-188A-976222AEC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40" y="1557289"/>
            <a:ext cx="2722159" cy="257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E58040B-3883-2163-9EAE-BB1E7C420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11" y="1584325"/>
            <a:ext cx="2390247" cy="251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269A1A-3000-6953-75B7-628EA44231E2}"/>
              </a:ext>
            </a:extLst>
          </p:cNvPr>
          <p:cNvSpPr/>
          <p:nvPr/>
        </p:nvSpPr>
        <p:spPr>
          <a:xfrm>
            <a:off x="1754160" y="4464880"/>
            <a:ext cx="1555935" cy="16175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  <a:cs typeface="Raavi" pitchFamily="34" charset="0"/>
              </a:rPr>
              <a:t>1</a:t>
            </a:r>
            <a:endParaRPr lang="vi-VN" sz="9600" dirty="0">
              <a:solidFill>
                <a:prstClr val="black"/>
              </a:solidFill>
              <a:cs typeface="Raav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838ED9-85F6-C789-3D36-4CE3C37D88BB}"/>
              </a:ext>
            </a:extLst>
          </p:cNvPr>
          <p:cNvSpPr/>
          <p:nvPr/>
        </p:nvSpPr>
        <p:spPr>
          <a:xfrm>
            <a:off x="4093070" y="4458226"/>
            <a:ext cx="1534265" cy="16308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</a:rPr>
              <a:t>2</a:t>
            </a:r>
            <a:endParaRPr lang="vi-VN" sz="9600" dirty="0">
              <a:solidFill>
                <a:prstClr val="black"/>
              </a:solidFill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11FAF8C2-6499-3FC8-7B7F-3FF405301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8639" y="4443302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 </a:t>
            </a:r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8EB23646-FBAA-F1F2-23B4-69487F2F0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1746" y="4414521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 </a:t>
            </a: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821CBE6D-3917-1CF4-D895-CF6423669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9915" y="441875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 </a:t>
            </a: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0A7FF4CA-F1A7-5E4A-744A-A87F495BD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8207" y="4441111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 </a:t>
            </a: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C0E8CB6E-AA39-3E13-A812-FB615CC99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3402" y="442535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788FDDF-3850-5B0D-AD31-ADCD4698B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944" y="443294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 </a:t>
            </a: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529830C9-334F-3B18-B2E9-7B0A14209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1525" y="441875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 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266433F3-30EB-CE2A-7060-9A4F508AD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4139" y="4424534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 </a:t>
            </a:r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97A5A602-2409-FA08-B873-490D2630A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8681" y="4406030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6052F86-2849-5DFB-6A9F-C997A3062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8681" y="4418986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 </a:t>
            </a: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AB581791-A2FD-5B32-DFA5-9340D4C4B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5389" y="4464880"/>
            <a:ext cx="3536611" cy="109486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Hết</a:t>
            </a:r>
            <a:r>
              <a:rPr lang="en-US" altLang="en-US" sz="5000" b="1" dirty="0">
                <a:solidFill>
                  <a:srgbClr val="FF3300"/>
                </a:solidFill>
                <a:latin typeface=".VnArial"/>
                <a:cs typeface="Arial" pitchFamily="34" charset="0"/>
              </a:rPr>
              <a:t> </a:t>
            </a: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giờ</a:t>
            </a:r>
            <a:endParaRPr lang="en-US" altLang="en-US" sz="5000" b="1" dirty="0">
              <a:solidFill>
                <a:srgbClr val="FF3300"/>
              </a:solidFill>
              <a:latin typeface=".Vn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4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0.24284 -0.418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9069697B-C85E-BF52-6DE1-9808BF41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97" y="-37404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59E9F9-176D-35D0-3470-E2C5A9BB2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24" y="1377000"/>
            <a:ext cx="3363638" cy="244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73877C-6C1A-E4AD-B296-187BA59B684D}"/>
              </a:ext>
            </a:extLst>
          </p:cNvPr>
          <p:cNvSpPr/>
          <p:nvPr/>
        </p:nvSpPr>
        <p:spPr>
          <a:xfrm>
            <a:off x="844867" y="4244820"/>
            <a:ext cx="1742439" cy="20161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  <a:cs typeface="Raavi" pitchFamily="34" charset="0"/>
              </a:rPr>
              <a:t>1</a:t>
            </a:r>
            <a:endParaRPr lang="vi-VN" sz="9600" dirty="0">
              <a:solidFill>
                <a:prstClr val="black"/>
              </a:solidFill>
              <a:cs typeface="Raav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931A99-B8B1-032F-C194-8F225B4051FC}"/>
              </a:ext>
            </a:extLst>
          </p:cNvPr>
          <p:cNvSpPr/>
          <p:nvPr/>
        </p:nvSpPr>
        <p:spPr>
          <a:xfrm>
            <a:off x="3708242" y="4273711"/>
            <a:ext cx="1742439" cy="20161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</a:rPr>
              <a:t>2</a:t>
            </a:r>
            <a:endParaRPr lang="vi-VN" sz="9600" dirty="0">
              <a:solidFill>
                <a:prstClr val="black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53D7873-9245-191B-101C-0FDD59611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464" y="4600393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 </a:t>
            </a: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A93924C9-C78F-A078-5931-BF186B43C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4051" y="4787845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 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2819B24D-14CC-BAA7-9A5C-3F66F6C5C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6938" y="673220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 </a:t>
            </a:r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ABD8E81A-8F70-813E-D55F-5E08AC894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57" y="6293975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 </a:t>
            </a:r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72C97C85-CBE0-0116-8596-F21194048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9658" y="6422678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34674B5-D101-CCAC-B0C2-5837E181A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8204" y="603194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 </a:t>
            </a:r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428DE54D-02B6-8A89-6520-F34EE23A3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022" y="376289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 </a:t>
            </a:r>
          </a:p>
        </p:txBody>
      </p:sp>
      <p:sp>
        <p:nvSpPr>
          <p:cNvPr id="25" name="Oval 17">
            <a:extLst>
              <a:ext uri="{FF2B5EF4-FFF2-40B4-BE49-F238E27FC236}">
                <a16:creationId xmlns:a16="http://schemas.microsoft.com/office/drawing/2014/main" id="{0F0D1768-A358-A33E-C2E9-C2A2E7971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0448" y="5185258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 </a:t>
            </a:r>
          </a:p>
        </p:txBody>
      </p:sp>
      <p:sp>
        <p:nvSpPr>
          <p:cNvPr id="26" name="Oval 17">
            <a:extLst>
              <a:ext uri="{FF2B5EF4-FFF2-40B4-BE49-F238E27FC236}">
                <a16:creationId xmlns:a16="http://schemas.microsoft.com/office/drawing/2014/main" id="{1BC4472C-B9FC-D282-9D59-5F711C404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7855" y="564714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6A199A0-4B0D-B466-5F35-BD29D9135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6419" y="444692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 </a:t>
            </a: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692301C2-AF31-BBC3-756A-830152497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4065" y="3347112"/>
            <a:ext cx="3536611" cy="109486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Hết</a:t>
            </a:r>
            <a:r>
              <a:rPr lang="en-US" altLang="en-US" sz="5000" b="1" dirty="0">
                <a:solidFill>
                  <a:srgbClr val="FF3300"/>
                </a:solidFill>
                <a:latin typeface=".VnArial"/>
                <a:cs typeface="Arial" pitchFamily="34" charset="0"/>
              </a:rPr>
              <a:t> </a:t>
            </a: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giờ</a:t>
            </a:r>
            <a:endParaRPr lang="en-US" altLang="en-US" sz="5000" b="1" dirty="0">
              <a:solidFill>
                <a:srgbClr val="FF3300"/>
              </a:solidFill>
              <a:latin typeface=".Vn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8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41223 -0.355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12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0FBA9481-F550-6F47-4544-0F539F9DF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6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i tiết với hơn 71 về con mèo hình nền - cdgdbentre.edu.vn">
            <a:extLst>
              <a:ext uri="{FF2B5EF4-FFF2-40B4-BE49-F238E27FC236}">
                <a16:creationId xmlns:a16="http://schemas.microsoft.com/office/drawing/2014/main" id="{FFD40017-E30C-AAFC-B0F5-FB87296EA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12" y="1618635"/>
            <a:ext cx="2414590" cy="27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hi tiết với hơn 71 về con mèo hình nền - cdgdbentre.edu.vn">
            <a:extLst>
              <a:ext uri="{FF2B5EF4-FFF2-40B4-BE49-F238E27FC236}">
                <a16:creationId xmlns:a16="http://schemas.microsoft.com/office/drawing/2014/main" id="{BFC74343-5F5F-DBF6-606B-1AABA3995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79" y="1618635"/>
            <a:ext cx="2414589" cy="273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4D1F15-93E6-3622-5434-71871D86B6A2}"/>
              </a:ext>
            </a:extLst>
          </p:cNvPr>
          <p:cNvSpPr/>
          <p:nvPr/>
        </p:nvSpPr>
        <p:spPr>
          <a:xfrm>
            <a:off x="1754160" y="4796192"/>
            <a:ext cx="1555935" cy="16175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  <a:cs typeface="Raavi" pitchFamily="34" charset="0"/>
              </a:rPr>
              <a:t>1</a:t>
            </a:r>
            <a:endParaRPr lang="vi-VN" sz="9600" dirty="0">
              <a:solidFill>
                <a:prstClr val="black"/>
              </a:solidFill>
              <a:cs typeface="Raav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A8F61D-EB7A-B62C-E51D-29F873FF9102}"/>
              </a:ext>
            </a:extLst>
          </p:cNvPr>
          <p:cNvSpPr/>
          <p:nvPr/>
        </p:nvSpPr>
        <p:spPr>
          <a:xfrm>
            <a:off x="4561735" y="4796192"/>
            <a:ext cx="1534265" cy="16308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</a:rPr>
              <a:t>2</a:t>
            </a:r>
            <a:endParaRPr lang="vi-VN" sz="9600" dirty="0">
              <a:solidFill>
                <a:prstClr val="black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FDC5D7-9295-E233-B526-076326E2E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464" y="4600393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 </a:t>
            </a: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1F8C1202-D119-F52F-6D9A-23515CB37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3334" y="4618276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77E6F9-BDD6-C688-4027-FD151F3A1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494" y="459946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 </a:t>
            </a: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D67C8372-0A51-9DD3-C07C-0BD39B599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2204" y="463256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 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CB8DDAD3-BB34-BB79-8DF2-E2E717DF5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494" y="4609325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8E3E42-3C9B-70F6-DE95-655762DE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3728" y="4568534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 </a:t>
            </a:r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00E9A7CC-A1EF-ACA4-E1C0-5D4975325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494" y="450839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 </a:t>
            </a:r>
          </a:p>
        </p:txBody>
      </p:sp>
      <p:sp>
        <p:nvSpPr>
          <p:cNvPr id="23" name="Oval 17">
            <a:extLst>
              <a:ext uri="{FF2B5EF4-FFF2-40B4-BE49-F238E27FC236}">
                <a16:creationId xmlns:a16="http://schemas.microsoft.com/office/drawing/2014/main" id="{E51A6171-91C6-2350-414F-161623A14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2230" y="4544974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 </a:t>
            </a:r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298357B4-BEB0-F69C-643D-7D6834F0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2966" y="4504183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973FF10-98D3-0D6C-69CF-B07F3A227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3702" y="450839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 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04A5EBED-23F0-CD8E-9441-2CCB2215E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9534" y="4688578"/>
            <a:ext cx="3536611" cy="109486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Hết</a:t>
            </a:r>
            <a:r>
              <a:rPr lang="en-US" altLang="en-US" sz="5000" b="1" dirty="0">
                <a:solidFill>
                  <a:srgbClr val="FF3300"/>
                </a:solidFill>
                <a:latin typeface=".VnArial"/>
                <a:cs typeface="Arial" pitchFamily="34" charset="0"/>
              </a:rPr>
              <a:t> </a:t>
            </a: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giờ</a:t>
            </a:r>
            <a:endParaRPr lang="en-US" altLang="en-US" sz="5000" b="1" dirty="0">
              <a:solidFill>
                <a:srgbClr val="FF3300"/>
              </a:solidFill>
              <a:latin typeface=".Vn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5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2901 -0.3715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12A20D20-369E-E1C9-3464-ECA669E11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045BC8-F02C-06CF-E03D-1E67C1F38CE1}"/>
              </a:ext>
            </a:extLst>
          </p:cNvPr>
          <p:cNvSpPr txBox="1"/>
          <p:nvPr/>
        </p:nvSpPr>
        <p:spPr>
          <a:xfrm>
            <a:off x="1083733" y="2055813"/>
            <a:ext cx="102700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C5015BC5-54DC-652D-A67C-40D2318B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6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48FB9-3B6F-A595-5D60-505604E148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86" y="202562"/>
            <a:ext cx="2321014" cy="3226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CC3E3D-CD33-CE8A-7C68-1E86A8D540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329" y="213938"/>
            <a:ext cx="2321014" cy="3226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DEFE15-8F23-AE2B-FE2E-382B4ED88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72" y="202562"/>
            <a:ext cx="2321014" cy="3226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0895DD-91A3-0E8F-78E4-978EC05907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29" y="1621659"/>
            <a:ext cx="2441909" cy="3424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DF3B05-DA75-D969-13EC-6A40D68B9D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86" y="1621659"/>
            <a:ext cx="2441909" cy="34240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A2813E-B4D9-2025-3002-BCC3EF9C41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43" y="1602555"/>
            <a:ext cx="2441909" cy="34240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51842E-6627-13DA-2AE3-39265D4C27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398" y="1827157"/>
            <a:ext cx="2235421" cy="3505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00A76A-7874-8418-C93F-A5B0B3BFBF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807" y="-76200"/>
            <a:ext cx="2374605" cy="32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0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300</Words>
  <Application>Microsoft Office PowerPoint</Application>
  <PresentationFormat>Widescreen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.VnArial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Nguyen</cp:lastModifiedBy>
  <cp:revision>9</cp:revision>
  <dcterms:created xsi:type="dcterms:W3CDTF">2023-09-12T03:39:49Z</dcterms:created>
  <dcterms:modified xsi:type="dcterms:W3CDTF">2023-09-20T13:32:33Z</dcterms:modified>
</cp:coreProperties>
</file>