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8" r:id="rId3"/>
    <p:sldId id="259" r:id="rId4"/>
    <p:sldId id="260" r:id="rId5"/>
    <p:sldId id="256" r:id="rId6"/>
    <p:sldId id="257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0066"/>
    <a:srgbClr val="0000CC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8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51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722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85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0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9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92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05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0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106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020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71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6E753-A914-4A2E-97D6-2C13E8F946C0}" type="datetimeFigureOut">
              <a:rPr lang="en-US" smtClean="0"/>
              <a:t>9/20/2023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CB41E-90E9-4623-BBBC-A1A1AA6898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716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32796" y="2590430"/>
            <a:ext cx="8234947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all" spc="0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LĨNH VỰC PHÁT TRIỂN NHẬN THỨC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447801" y="3733800"/>
            <a:ext cx="70578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66"/>
                </a:solidFill>
              </a:rPr>
              <a:t> NBTN: </a:t>
            </a:r>
            <a:r>
              <a:rPr lang="en-US" sz="2800" b="1" dirty="0" err="1">
                <a:solidFill>
                  <a:srgbClr val="000066"/>
                </a:solidFill>
              </a:rPr>
              <a:t>Áo</a:t>
            </a:r>
            <a:r>
              <a:rPr lang="en-US" sz="2800" b="1" dirty="0">
                <a:solidFill>
                  <a:srgbClr val="000066"/>
                </a:solidFill>
              </a:rPr>
              <a:t>, </a:t>
            </a:r>
            <a:r>
              <a:rPr lang="en-US" sz="2800" b="1" dirty="0" err="1">
                <a:solidFill>
                  <a:srgbClr val="000066"/>
                </a:solidFill>
              </a:rPr>
              <a:t>quần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en-US" sz="2800" b="1" dirty="0" err="1">
                <a:solidFill>
                  <a:srgbClr val="000066"/>
                </a:solidFill>
              </a:rPr>
              <a:t>Lứa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tuổi</a:t>
            </a:r>
            <a:r>
              <a:rPr lang="en-US" sz="2800" b="1" dirty="0">
                <a:solidFill>
                  <a:srgbClr val="000066"/>
                </a:solidFill>
              </a:rPr>
              <a:t>: NT 24 – 36 </a:t>
            </a:r>
            <a:r>
              <a:rPr lang="en-US" sz="2800" b="1" dirty="0" err="1">
                <a:solidFill>
                  <a:srgbClr val="000066"/>
                </a:solidFill>
              </a:rPr>
              <a:t>tháng</a:t>
            </a:r>
            <a:endParaRPr lang="en-US" sz="2800" b="1" dirty="0">
              <a:solidFill>
                <a:srgbClr val="000066"/>
              </a:solidFill>
            </a:endParaRPr>
          </a:p>
          <a:p>
            <a:r>
              <a:rPr lang="en-US" sz="2800" b="1" dirty="0" err="1">
                <a:solidFill>
                  <a:srgbClr val="000066"/>
                </a:solidFill>
              </a:rPr>
              <a:t>Gv</a:t>
            </a:r>
            <a:r>
              <a:rPr lang="en-US" sz="2800" b="1" dirty="0">
                <a:solidFill>
                  <a:srgbClr val="000066"/>
                </a:solidFill>
              </a:rPr>
              <a:t>: </a:t>
            </a:r>
            <a:r>
              <a:rPr lang="en-US" sz="2800" b="1" dirty="0" err="1">
                <a:solidFill>
                  <a:srgbClr val="000066"/>
                </a:solidFill>
              </a:rPr>
              <a:t>Nguyễn</a:t>
            </a:r>
            <a:r>
              <a:rPr lang="en-US" sz="2800" b="1" dirty="0">
                <a:solidFill>
                  <a:srgbClr val="000066"/>
                </a:solidFill>
              </a:rPr>
              <a:t> </a:t>
            </a:r>
            <a:r>
              <a:rPr lang="en-US" sz="2800" b="1" dirty="0" err="1">
                <a:solidFill>
                  <a:srgbClr val="000066"/>
                </a:solidFill>
              </a:rPr>
              <a:t>Thị</a:t>
            </a:r>
            <a:r>
              <a:rPr lang="en-US" sz="2800" b="1" dirty="0">
                <a:solidFill>
                  <a:srgbClr val="000066"/>
                </a:solidFill>
              </a:rPr>
              <a:t> Loan</a:t>
            </a:r>
          </a:p>
        </p:txBody>
      </p:sp>
      <p:sp>
        <p:nvSpPr>
          <p:cNvPr id="3" name="Rectangle 2"/>
          <p:cNvSpPr/>
          <p:nvPr/>
        </p:nvSpPr>
        <p:spPr>
          <a:xfrm>
            <a:off x="2242542" y="762000"/>
            <a:ext cx="461545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UBND QUẬN LONG BIÊN</a:t>
            </a:r>
            <a:b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MẦM NON HOA MỘC LAN</a:t>
            </a:r>
          </a:p>
          <a:p>
            <a:pPr algn="ctr"/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b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8270" y="1461195"/>
            <a:ext cx="152400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11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480090" y="2121124"/>
            <a:ext cx="5750292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1:</a:t>
            </a:r>
          </a:p>
          <a:p>
            <a:pPr algn="ctr"/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Cái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gì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biến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mất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75954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Asus\Desktop\hinh anh ao so mi tre em mau do - Tìm với Google_files\ao-so-mi-be-trai-ao-so-mi-ngan-tay-cho-be-trai-7-tuoi-8211-10-tuoi-do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48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5" y="3733800"/>
            <a:ext cx="4621696" cy="314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1" y="3733800"/>
            <a:ext cx="4495800" cy="314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9" r="11189"/>
          <a:stretch/>
        </p:blipFill>
        <p:spPr bwMode="auto">
          <a:xfrm>
            <a:off x="4648201" y="0"/>
            <a:ext cx="4495799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0709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36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667000" y="1219200"/>
            <a:ext cx="52501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Trò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60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nhanh</a:t>
            </a: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6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hơn</a:t>
            </a:r>
            <a:endParaRPr lang="en-US" sz="6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79631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513"/>
            <a:ext cx="9144000" cy="685048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813184" y="1752600"/>
            <a:ext cx="7571303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Kết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thúc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Chúc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cô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và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các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bé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mạnh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n-US" sz="5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khỏe</a:t>
            </a:r>
            <a:r>
              <a:rPr lang="en-US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94574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2E941F2-AB3D-8A3E-3DA1-BA7A9261579B}"/>
              </a:ext>
            </a:extLst>
          </p:cNvPr>
          <p:cNvSpPr txBox="1"/>
          <p:nvPr/>
        </p:nvSpPr>
        <p:spPr>
          <a:xfrm>
            <a:off x="1600200" y="914400"/>
            <a:ext cx="6248400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vi-VN" sz="3600" b="1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Mục tiêu</a:t>
            </a:r>
            <a:r>
              <a:rPr lang="en-US" sz="3600" b="1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 – Yêu cầu</a:t>
            </a:r>
            <a:endParaRPr lang="vi-VN" sz="3600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b="1" i="1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1. Kiến thức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Trẻ gọi đúng tên </a:t>
            </a:r>
            <a:r>
              <a:rPr lang="en-US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quần – áo </a:t>
            </a:r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, biết được đặc điểm và công dụng của </a:t>
            </a:r>
            <a:r>
              <a:rPr lang="en-US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quần - áo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b="1" i="1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2. Kĩ năng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Rèn luyện khả năng ghi nhớ có chủ định.</a:t>
            </a:r>
          </a:p>
          <a:p>
            <a:pPr algn="l"/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Phát triển ngôn ngữ cho trẻ</a:t>
            </a:r>
          </a:p>
          <a:p>
            <a:pPr algn="l"/>
            <a:r>
              <a:rPr lang="vi-VN" b="1" i="1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3. Thái độ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Gáo dục trẻ </a:t>
            </a:r>
            <a:r>
              <a:rPr lang="en-US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giữ gìn quần áo khi mặc.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vi-VN" sz="3600" b="1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Chuẩn bị :</a:t>
            </a:r>
            <a:endParaRPr lang="vi-VN" sz="3600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  <a:p>
            <a:pPr algn="l"/>
            <a:r>
              <a:rPr lang="vi-VN" sz="1200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</a:t>
            </a:r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Máy tính,  hình ảnh </a:t>
            </a:r>
            <a:r>
              <a:rPr lang="en-US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quần – áo, các loại váy</a:t>
            </a:r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.</a:t>
            </a:r>
          </a:p>
          <a:p>
            <a:pPr algn="l"/>
            <a:r>
              <a:rPr lang="vi-VN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- Lô tô </a:t>
            </a:r>
            <a:r>
              <a:rPr lang="en-US" b="0" i="0">
                <a:solidFill>
                  <a:srgbClr val="3C3C3C"/>
                </a:solidFill>
                <a:effectLst/>
                <a:latin typeface="Times New Roman" panose="02020603050405020304" pitchFamily="18" charset="0"/>
              </a:rPr>
              <a:t>quần áo</a:t>
            </a:r>
            <a:endParaRPr lang="vi-VN" b="0" i="0">
              <a:solidFill>
                <a:srgbClr val="3C3C3C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3751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828800" y="1905000"/>
            <a:ext cx="5158784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Cô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và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trẻ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chơi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na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nu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nống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77421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447800" y="2133600"/>
            <a:ext cx="558358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Hoạt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en-US" sz="5400" b="1" cap="none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động</a:t>
            </a:r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2:</a:t>
            </a:r>
          </a:p>
          <a:p>
            <a:pPr algn="ctr"/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NBTN: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Áo</a:t>
            </a:r>
            <a:r>
              <a:rPr lang="en-US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en-US" sz="54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quần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72260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44" y="13952"/>
            <a:ext cx="9125755" cy="68440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21697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02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8784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9303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017454" y="2438400"/>
            <a:ext cx="510909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Hoạt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động</a:t>
            </a:r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3: </a:t>
            </a:r>
          </a:p>
          <a:p>
            <a:pPr algn="ctr"/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Mở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rộng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01612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4572000" cy="36860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 descr="C:\Users\Asus\Desktop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86040"/>
            <a:ext cx="4571999" cy="3221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sus\Desktop\Vay-be-gai-luoi-ren-tang-mau-d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8441"/>
            <a:ext cx="45720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C:\Users\Asus\Desktop\quan-jean-dai-be-trai-wash-xuoc-1502434891-53194301-731a35014f94cb26a361e5f34e218282-catalog_233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48" r="11549"/>
          <a:stretch/>
        </p:blipFill>
        <p:spPr bwMode="auto">
          <a:xfrm>
            <a:off x="4572000" y="3643313"/>
            <a:ext cx="4572000" cy="3214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17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952"/>
            <a:ext cx="9144000" cy="684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777676" y="1828800"/>
            <a:ext cx="5783956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Hoạt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spc="0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động</a:t>
            </a:r>
            <a:r>
              <a:rPr lang="en-US" sz="6000" b="1" cap="all" spc="0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4:</a:t>
            </a:r>
          </a:p>
          <a:p>
            <a:pPr algn="ctr"/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Củng</a:t>
            </a:r>
            <a:r>
              <a:rPr lang="en-US" sz="60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r>
              <a:rPr lang="en-US" sz="6000" b="1" cap="all" dirty="0" err="1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cố</a:t>
            </a:r>
            <a:endParaRPr lang="en-US" sz="60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16761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180</Words>
  <Application>Microsoft Office PowerPoint</Application>
  <PresentationFormat>On-screen Show (4:3)</PresentationFormat>
  <Paragraphs>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Trang Nguyen</cp:lastModifiedBy>
  <cp:revision>14</cp:revision>
  <dcterms:created xsi:type="dcterms:W3CDTF">2017-10-16T13:24:30Z</dcterms:created>
  <dcterms:modified xsi:type="dcterms:W3CDTF">2023-09-20T14:17:18Z</dcterms:modified>
</cp:coreProperties>
</file>