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9" r:id="rId4"/>
    <p:sldId id="260" r:id="rId5"/>
    <p:sldId id="256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2796" y="259043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1" y="3733800"/>
            <a:ext cx="7057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66"/>
                </a:solidFill>
              </a:rPr>
              <a:t> NBTN: </a:t>
            </a:r>
            <a:r>
              <a:rPr lang="en-US" sz="2800" b="1" dirty="0" err="1">
                <a:solidFill>
                  <a:srgbClr val="000066"/>
                </a:solidFill>
              </a:rPr>
              <a:t>Áo</a:t>
            </a:r>
            <a:r>
              <a:rPr lang="en-US" sz="2800" b="1" dirty="0">
                <a:solidFill>
                  <a:srgbClr val="000066"/>
                </a:solidFill>
              </a:rPr>
              <a:t>, </a:t>
            </a:r>
            <a:r>
              <a:rPr lang="en-US" sz="2800" b="1" dirty="0" err="1">
                <a:solidFill>
                  <a:srgbClr val="000066"/>
                </a:solidFill>
              </a:rPr>
              <a:t>quần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en-US" sz="2800" b="1" dirty="0" err="1">
                <a:solidFill>
                  <a:srgbClr val="000066"/>
                </a:solidFill>
              </a:rPr>
              <a:t>Lứa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tuổi</a:t>
            </a:r>
            <a:r>
              <a:rPr lang="en-US" sz="2800" b="1" dirty="0">
                <a:solidFill>
                  <a:srgbClr val="000066"/>
                </a:solidFill>
              </a:rPr>
              <a:t>: NT 24 – 36 </a:t>
            </a:r>
            <a:r>
              <a:rPr lang="en-US" sz="2800" b="1" dirty="0" err="1">
                <a:solidFill>
                  <a:srgbClr val="000066"/>
                </a:solidFill>
              </a:rPr>
              <a:t>tháng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en-US" sz="2800" b="1" dirty="0" err="1">
                <a:solidFill>
                  <a:srgbClr val="000066"/>
                </a:solidFill>
              </a:rPr>
              <a:t>Gv</a:t>
            </a:r>
            <a:r>
              <a:rPr lang="en-US" sz="2800" b="1" dirty="0">
                <a:solidFill>
                  <a:srgbClr val="000066"/>
                </a:solidFill>
              </a:rPr>
              <a:t>: </a:t>
            </a:r>
            <a:r>
              <a:rPr lang="en-US" sz="2800" b="1" dirty="0" err="1">
                <a:solidFill>
                  <a:srgbClr val="000066"/>
                </a:solidFill>
              </a:rPr>
              <a:t>Nguyễn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Thị</a:t>
            </a:r>
            <a:r>
              <a:rPr lang="en-US" sz="2800" b="1" dirty="0">
                <a:solidFill>
                  <a:srgbClr val="000066"/>
                </a:solidFill>
              </a:rPr>
              <a:t> Loan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2542" y="762000"/>
            <a:ext cx="46154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HOA MỘC LAN</a:t>
            </a:r>
          </a:p>
          <a:p>
            <a:pPr algn="ctr"/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70" y="1461195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E941F2-AB3D-8A3E-3DA1-BA7A9261579B}"/>
              </a:ext>
            </a:extLst>
          </p:cNvPr>
          <p:cNvSpPr txBox="1"/>
          <p:nvPr/>
        </p:nvSpPr>
        <p:spPr>
          <a:xfrm>
            <a:off x="1600200" y="914400"/>
            <a:ext cx="6248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600" b="1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Mục tiêu</a:t>
            </a:r>
            <a:r>
              <a:rPr lang="en-US" sz="3600" b="1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 – Yêu cầu</a:t>
            </a:r>
            <a:endParaRPr lang="vi-VN" sz="3600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b="1" i="1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1. Kiến thức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Trẻ gọi đúng tên </a:t>
            </a:r>
            <a:r>
              <a:rPr lang="en-US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quần – áo </a:t>
            </a:r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, biết được đặc điểm và công dụng của </a:t>
            </a:r>
            <a:r>
              <a:rPr lang="en-US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quần - áo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b="1" i="1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2. Kĩ năng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Rèn luyện khả năng ghi nhớ có chủ định.</a:t>
            </a:r>
          </a:p>
          <a:p>
            <a:pPr algn="l"/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Phát triển ngôn ngữ cho trẻ</a:t>
            </a:r>
          </a:p>
          <a:p>
            <a:pPr algn="l"/>
            <a:r>
              <a:rPr lang="vi-VN" b="1" i="1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3. Thái độ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Gáo dục trẻ </a:t>
            </a:r>
            <a:r>
              <a:rPr lang="en-US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giữ gìn quần áo khi mặc.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vi-VN" sz="3600" b="1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Chuẩn bị :</a:t>
            </a:r>
            <a:endParaRPr lang="vi-VN" sz="3600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sz="1200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Máy tính,  hình ảnh </a:t>
            </a:r>
            <a:r>
              <a:rPr lang="en-US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quần – áo, các loại váy</a:t>
            </a:r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vi-VN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- Lô tô </a:t>
            </a:r>
            <a:r>
              <a:rPr lang="en-US" b="0" i="0">
                <a:solidFill>
                  <a:srgbClr val="3C3C3C"/>
                </a:solidFill>
                <a:effectLst/>
                <a:latin typeface="Times New Roman" panose="02020603050405020304" pitchFamily="18" charset="0"/>
              </a:rPr>
              <a:t>quần áo</a:t>
            </a:r>
            <a:endParaRPr lang="vi-VN" b="0" i="0">
              <a:solidFill>
                <a:srgbClr val="3C3C3C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5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180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Trang Nguyen</cp:lastModifiedBy>
  <cp:revision>14</cp:revision>
  <dcterms:created xsi:type="dcterms:W3CDTF">2017-10-16T13:24:30Z</dcterms:created>
  <dcterms:modified xsi:type="dcterms:W3CDTF">2023-09-20T14:17:18Z</dcterms:modified>
</cp:coreProperties>
</file>