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2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3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47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8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6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4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5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5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59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04575-7424-49D1-B9A9-160F100B3BB9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F6221-11C9-4E17-A81E-DD6B070E2A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3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884363"/>
            <a:ext cx="9144000" cy="1620837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Gi¸o</a:t>
            </a:r>
            <a:r>
              <a:rPr lang="en-US" b="1" dirty="0">
                <a:solidFill>
                  <a:srgbClr val="FF0000"/>
                </a:solidFill>
                <a:latin typeface=".VnAvantH" panose="020B7200000000000000" pitchFamily="34" charset="0"/>
              </a:rPr>
              <a:t> ¸n</a:t>
            </a:r>
            <a:r>
              <a:rPr lang="en-US" dirty="0">
                <a:latin typeface=".VnAvant" panose="020B7200000000000000" pitchFamily="34" charset="0"/>
              </a:rPr>
              <a:t/>
            </a:r>
            <a:br>
              <a:rPr lang="en-US" dirty="0">
                <a:latin typeface=".VnAvant" panose="020B7200000000000000" pitchFamily="34" charset="0"/>
              </a:rPr>
            </a:b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Lµm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quen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ch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÷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c¸I</a:t>
            </a:r>
            <a:r>
              <a:rPr lang="en-US" b="1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l,m,n</a:t>
            </a:r>
            <a:endParaRPr lang="en-US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55300" y="3710895"/>
            <a:ext cx="6618041" cy="1655762"/>
          </a:xfrm>
        </p:spPr>
        <p:txBody>
          <a:bodyPr>
            <a:no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.VnAvant" panose="020B7200000000000000" pitchFamily="34" charset="0"/>
              </a:rPr>
              <a:t>Løa</a:t>
            </a:r>
            <a:r>
              <a:rPr lang="en-US" sz="40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.VnAvant" panose="020B7200000000000000" pitchFamily="34" charset="0"/>
              </a:rPr>
              <a:t>tuæi</a:t>
            </a:r>
            <a:r>
              <a:rPr lang="en-US" sz="4000" dirty="0">
                <a:solidFill>
                  <a:srgbClr val="FF0000"/>
                </a:solidFill>
                <a:latin typeface=".VnAvant" panose="020B7200000000000000" pitchFamily="34" charset="0"/>
              </a:rPr>
              <a:t>: </a:t>
            </a:r>
            <a:r>
              <a:rPr lang="en-US" sz="4000" dirty="0" err="1">
                <a:solidFill>
                  <a:srgbClr val="FF0000"/>
                </a:solidFill>
                <a:latin typeface=".VnAvant" panose="020B7200000000000000" pitchFamily="34" charset="0"/>
              </a:rPr>
              <a:t>MÉu</a:t>
            </a:r>
            <a:r>
              <a:rPr lang="en-US" sz="4000" dirty="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err="1">
                <a:solidFill>
                  <a:srgbClr val="FF0000"/>
                </a:solidFill>
                <a:latin typeface=".VnAvant" panose="020B7200000000000000" pitchFamily="34" charset="0"/>
              </a:rPr>
              <a:t>gi¸o</a:t>
            </a:r>
            <a:r>
              <a:rPr lang="en-US" sz="4000">
                <a:solidFill>
                  <a:srgbClr val="FF0000"/>
                </a:solidFill>
                <a:latin typeface=".VnAvant" panose="020B7200000000000000" pitchFamily="34" charset="0"/>
              </a:rPr>
              <a:t> </a:t>
            </a:r>
            <a:r>
              <a:rPr lang="en-US" sz="4000" smtClean="0">
                <a:solidFill>
                  <a:srgbClr val="FF0000"/>
                </a:solidFill>
                <a:latin typeface=".VnAvant" panose="020B7200000000000000" pitchFamily="34" charset="0"/>
              </a:rPr>
              <a:t>lín</a:t>
            </a:r>
            <a:endParaRPr lang="en-US" sz="4000">
              <a:latin typeface=".VnAvant" panose="020B7200000000000000" pitchFamily="34" charset="0"/>
            </a:endParaRPr>
          </a:p>
          <a:p>
            <a:endParaRPr lang="en-US" sz="4000" smtClean="0">
              <a:latin typeface=".VnAvant" panose="020B7200000000000000" pitchFamily="34" charset="0"/>
            </a:endParaRPr>
          </a:p>
          <a:p>
            <a:endParaRPr lang="en-US" sz="4000">
              <a:latin typeface=".VnAvant" panose="020B7200000000000000" pitchFamily="34" charset="0"/>
            </a:endParaRPr>
          </a:p>
          <a:p>
            <a:endParaRPr lang="en-US" sz="4000" smtClean="0">
              <a:latin typeface=".VnAvant" panose="020B7200000000000000" pitchFamily="34" charset="0"/>
            </a:endParaRPr>
          </a:p>
          <a:p>
            <a:r>
              <a:rPr lang="en-US" sz="2000" smtClean="0">
                <a:latin typeface=".VnAvant" panose="020B7200000000000000" pitchFamily="34" charset="0"/>
              </a:rPr>
              <a:t>Năm học: 2023 – 2024</a:t>
            </a:r>
            <a:endParaRPr lang="en-US" sz="2000" dirty="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75313" y="69854"/>
            <a:ext cx="4441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UBND QUẬN LONG BIÊN</a:t>
            </a:r>
          </a:p>
          <a:p>
            <a:pPr algn="ctr"/>
            <a:r>
              <a:rPr lang="en-US" b="1" smtClean="0"/>
              <a:t>TRƯỜNG MẦM NON HOA MỘC LAN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90910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29"/>
          <a:stretch/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5634" y="2699957"/>
            <a:ext cx="7500731" cy="984147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Trß</a:t>
            </a:r>
            <a:r>
              <a:rPr lang="en-US" sz="7200" b="1" dirty="0">
                <a:solidFill>
                  <a:srgbClr val="FF0000"/>
                </a:solidFill>
                <a:latin typeface=".VnAvantH" panose="020B7200000000000000" pitchFamily="34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.VnAvantH" panose="020B7200000000000000" pitchFamily="34" charset="0"/>
              </a:rPr>
              <a:t>ch¬i</a:t>
            </a:r>
            <a: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  <a:t/>
            </a:r>
            <a:br>
              <a:rPr lang="en-US" sz="7200" b="1" dirty="0">
                <a:solidFill>
                  <a:srgbClr val="FF0000"/>
                </a:solidFill>
                <a:latin typeface=".VnAvant" panose="020B7200000000000000" pitchFamily="34" charset="0"/>
              </a:rPr>
            </a:b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BÐ </a:t>
            </a:r>
            <a:r>
              <a:rPr lang="en-US" sz="10700" b="1" dirty="0" err="1">
                <a:solidFill>
                  <a:srgbClr val="FF0000"/>
                </a:solidFill>
                <a:latin typeface=".VnAvant" panose="020B7200000000000000" pitchFamily="34" charset="0"/>
              </a:rPr>
              <a:t>tinh</a:t>
            </a:r>
            <a:r>
              <a:rPr lang="en-US" sz="10700" b="1" dirty="0">
                <a:solidFill>
                  <a:srgbClr val="FF0000"/>
                </a:solidFill>
                <a:latin typeface=".VnAvant" panose="020B7200000000000000" pitchFamily="34" charset="0"/>
              </a:rPr>
              <a:t> m¾t</a:t>
            </a:r>
            <a:endParaRPr lang="en-US" sz="7200" b="1" dirty="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6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78"/>
          <a:stretch/>
        </p:blipFill>
        <p:spPr>
          <a:xfrm>
            <a:off x="45508" y="105314"/>
            <a:ext cx="7434470" cy="6871334"/>
          </a:xfrm>
        </p:spPr>
      </p:pic>
      <p:grpSp>
        <p:nvGrpSpPr>
          <p:cNvPr id="28" name="Group 27"/>
          <p:cNvGrpSpPr/>
          <p:nvPr/>
        </p:nvGrpSpPr>
        <p:grpSpPr>
          <a:xfrm>
            <a:off x="1827313" y="710221"/>
            <a:ext cx="821636" cy="1086339"/>
            <a:chOff x="8017564" y="796857"/>
            <a:chExt cx="670894" cy="1086339"/>
          </a:xfrm>
        </p:grpSpPr>
        <p:sp>
          <p:nvSpPr>
            <p:cNvPr id="29" name="Flowchart: Connector 28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0" name="Block Arc 29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Moon 30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469497" y="1232764"/>
            <a:ext cx="821636" cy="1086339"/>
            <a:chOff x="8017564" y="796857"/>
            <a:chExt cx="670894" cy="1086339"/>
          </a:xfrm>
        </p:grpSpPr>
        <p:sp>
          <p:nvSpPr>
            <p:cNvPr id="68" name="Flowchart: Connector 67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69" name="Block Arc 68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Moon 69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9" name="Flowchart: Magnetic Disk 78"/>
          <p:cNvSpPr/>
          <p:nvPr/>
        </p:nvSpPr>
        <p:spPr>
          <a:xfrm>
            <a:off x="8401878" y="1562338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1: l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0" name="Flowchart: Magnetic Disk 79"/>
          <p:cNvSpPr/>
          <p:nvPr/>
        </p:nvSpPr>
        <p:spPr>
          <a:xfrm>
            <a:off x="8459858" y="3570304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.VnAvant" panose="020B7200000000000000" pitchFamily="34" charset="0"/>
              </a:rPr>
              <a:t>2: m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81" name="Flowchart: Magnetic Disk 80"/>
          <p:cNvSpPr/>
          <p:nvPr/>
        </p:nvSpPr>
        <p:spPr>
          <a:xfrm>
            <a:off x="8494644" y="5687833"/>
            <a:ext cx="2951922" cy="892303"/>
          </a:xfrm>
          <a:prstGeom prst="flowChartMagneticDis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smtClean="0">
                <a:solidFill>
                  <a:srgbClr val="002060"/>
                </a:solidFill>
                <a:latin typeface=".VnAvant" panose="020B7200000000000000" pitchFamily="34" charset="0"/>
              </a:rPr>
              <a:t>3: n</a:t>
            </a:r>
            <a:endParaRPr lang="en-US" sz="4000" b="1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252" y="132813"/>
            <a:ext cx="6586246" cy="1018762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BÐ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h·y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h¸i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®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óng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qu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¶ vµ ®Ó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vµo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ræ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cã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ch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÷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t­u¬ng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øng</a:t>
            </a:r>
            <a:r>
              <a:rPr lang="en-US" sz="2800" dirty="0">
                <a:solidFill>
                  <a:srgbClr val="002060"/>
                </a:solidFill>
                <a:latin typeface=".VnAvant" panose="020B7200000000000000" pitchFamily="34" charset="0"/>
              </a:rPr>
              <a:t> </a:t>
            </a:r>
            <a:r>
              <a:rPr lang="en-US" sz="2800" dirty="0" err="1">
                <a:solidFill>
                  <a:srgbClr val="002060"/>
                </a:solidFill>
                <a:latin typeface=".VnAvant" panose="020B7200000000000000" pitchFamily="34" charset="0"/>
              </a:rPr>
              <a:t>nhÐ</a:t>
            </a:r>
            <a:endParaRPr lang="en-US" sz="2800" dirty="0">
              <a:solidFill>
                <a:srgbClr val="002060"/>
              </a:solidFill>
              <a:latin typeface=".VnAvant" panose="020B7200000000000000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89111" y="2644835"/>
            <a:ext cx="821636" cy="1086339"/>
            <a:chOff x="8017564" y="796857"/>
            <a:chExt cx="670894" cy="1086339"/>
          </a:xfrm>
        </p:grpSpPr>
        <p:sp>
          <p:nvSpPr>
            <p:cNvPr id="5" name="Flowchart: Connector 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17" name="Block Arc 1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Moon 1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660148" y="2314477"/>
            <a:ext cx="821636" cy="1086339"/>
            <a:chOff x="8017564" y="796857"/>
            <a:chExt cx="670894" cy="1086339"/>
          </a:xfrm>
        </p:grpSpPr>
        <p:sp>
          <p:nvSpPr>
            <p:cNvPr id="60" name="Flowchart: Connector 59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61" name="Block Arc 60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Moon 61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073424" y="1512643"/>
            <a:ext cx="821636" cy="1086339"/>
            <a:chOff x="8017564" y="796857"/>
            <a:chExt cx="670894" cy="1086339"/>
          </a:xfrm>
        </p:grpSpPr>
        <p:sp>
          <p:nvSpPr>
            <p:cNvPr id="21" name="Flowchart: Connector 2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22" name="Block Arc 2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Moon 2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492052" y="1615331"/>
            <a:ext cx="821636" cy="1158877"/>
            <a:chOff x="8007561" y="796857"/>
            <a:chExt cx="670894" cy="1158877"/>
          </a:xfrm>
        </p:grpSpPr>
        <p:sp>
          <p:nvSpPr>
            <p:cNvPr id="64" name="Flowchart: Connector 63"/>
            <p:cNvSpPr/>
            <p:nvPr/>
          </p:nvSpPr>
          <p:spPr>
            <a:xfrm>
              <a:off x="8007561" y="1198970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65" name="Block Arc 64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Moon 65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09843" y="2416181"/>
            <a:ext cx="821636" cy="1086339"/>
            <a:chOff x="8017564" y="796857"/>
            <a:chExt cx="670894" cy="1086339"/>
          </a:xfrm>
        </p:grpSpPr>
        <p:sp>
          <p:nvSpPr>
            <p:cNvPr id="76" name="Flowchart: Connector 75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77" name="Block Arc 76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8" name="Moon 77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4784118" y="1593759"/>
            <a:ext cx="821636" cy="1086339"/>
            <a:chOff x="8017564" y="796857"/>
            <a:chExt cx="670894" cy="1086339"/>
          </a:xfrm>
        </p:grpSpPr>
        <p:sp>
          <p:nvSpPr>
            <p:cNvPr id="51" name="Flowchart: Connector 50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52" name="Block Arc 51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Moon 52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5437710" y="2454642"/>
            <a:ext cx="821636" cy="1086339"/>
            <a:chOff x="8017564" y="796857"/>
            <a:chExt cx="670894" cy="1086339"/>
          </a:xfrm>
        </p:grpSpPr>
        <p:sp>
          <p:nvSpPr>
            <p:cNvPr id="72" name="Flowchart: Connector 71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73" name="Block Arc 72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4" name="Moon 73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844403" y="1267066"/>
            <a:ext cx="821636" cy="1086339"/>
            <a:chOff x="8017564" y="796857"/>
            <a:chExt cx="670894" cy="1086339"/>
          </a:xfrm>
        </p:grpSpPr>
        <p:sp>
          <p:nvSpPr>
            <p:cNvPr id="47" name="Flowchart: Connector 46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m</a:t>
              </a:r>
            </a:p>
          </p:txBody>
        </p:sp>
        <p:sp>
          <p:nvSpPr>
            <p:cNvPr id="48" name="Block Arc 47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9" name="Moon 48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4093578" y="452406"/>
            <a:ext cx="821636" cy="1086339"/>
            <a:chOff x="8017564" y="796857"/>
            <a:chExt cx="670894" cy="1086339"/>
          </a:xfrm>
        </p:grpSpPr>
        <p:sp>
          <p:nvSpPr>
            <p:cNvPr id="33" name="Flowchart: Connector 32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n</a:t>
              </a:r>
            </a:p>
          </p:txBody>
        </p:sp>
        <p:sp>
          <p:nvSpPr>
            <p:cNvPr id="34" name="Block Arc 33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Moon 34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974126" y="424981"/>
            <a:ext cx="821636" cy="1086339"/>
            <a:chOff x="8017564" y="796857"/>
            <a:chExt cx="670894" cy="1086339"/>
          </a:xfrm>
        </p:grpSpPr>
        <p:sp>
          <p:nvSpPr>
            <p:cNvPr id="25" name="Flowchart: Connector 24"/>
            <p:cNvSpPr/>
            <p:nvPr/>
          </p:nvSpPr>
          <p:spPr>
            <a:xfrm>
              <a:off x="8017564" y="1126432"/>
              <a:ext cx="670894" cy="756764"/>
            </a:xfrm>
            <a:prstGeom prst="flowChartConnec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latin typeface=".VnAvant" panose="020B7200000000000000" pitchFamily="34" charset="0"/>
                </a:rPr>
                <a:t>l</a:t>
              </a:r>
            </a:p>
          </p:txBody>
        </p:sp>
        <p:sp>
          <p:nvSpPr>
            <p:cNvPr id="26" name="Block Arc 25"/>
            <p:cNvSpPr/>
            <p:nvPr/>
          </p:nvSpPr>
          <p:spPr>
            <a:xfrm rot="3528437">
              <a:off x="8120403" y="1048821"/>
              <a:ext cx="273213" cy="202028"/>
            </a:xfrm>
            <a:prstGeom prst="blockArc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7" name="Moon 26"/>
            <p:cNvSpPr/>
            <p:nvPr/>
          </p:nvSpPr>
          <p:spPr>
            <a:xfrm flipH="1">
              <a:off x="8299174" y="796857"/>
              <a:ext cx="273544" cy="441354"/>
            </a:xfrm>
            <a:prstGeom prst="moon">
              <a:avLst>
                <a:gd name="adj" fmla="val 62749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978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257" y="0"/>
            <a:ext cx="12603480" cy="693761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9229" y="1070693"/>
            <a:ext cx="533400" cy="1325563"/>
          </a:xfrm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l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821213" y="829156"/>
            <a:ext cx="9949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m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408020" y="1379675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n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43099" y="2526712"/>
            <a:ext cx="460467" cy="1300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o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50376" y="2501854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e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664086" y="2705238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t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110321" y="3578891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©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197486" y="973000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ª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696083" y="3841706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u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550740" y="3827417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b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9386752" y="2196723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¬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8015145" y="4255961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®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9705704" y="871160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err="1" smtClean="0">
                <a:solidFill>
                  <a:schemeClr val="bg1"/>
                </a:solidFill>
                <a:latin typeface=".VnAvant" panose="020B7200000000000000" pitchFamily="34" charset="0"/>
              </a:rPr>
              <a:t>i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669902" y="4309439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l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6112879" y="2471324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d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3487236" y="2396256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a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9113653" y="3408434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¨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2654611" y="1540155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h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6717021" y="722474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«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7043496" y="4490198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k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5331939" y="4904454"/>
            <a:ext cx="9949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m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370577" y="2067320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 smtClean="0">
                <a:solidFill>
                  <a:schemeClr val="bg1"/>
                </a:solidFill>
                <a:latin typeface=".VnAvant" panose="020B7200000000000000" pitchFamily="34" charset="0"/>
              </a:rPr>
              <a:t>n</a:t>
            </a:r>
            <a:endParaRPr lang="en-US" sz="7200" b="1" dirty="0">
              <a:solidFill>
                <a:schemeClr val="bg1"/>
              </a:solidFill>
              <a:latin typeface=".VnAvant" panose="020B7200000000000000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6863342" y="3368019"/>
            <a:ext cx="533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chemeClr val="bg1"/>
                </a:solidFill>
                <a:latin typeface=".VnAvant" panose="020B7200000000000000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6157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5" grpId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-99647" y="-1"/>
            <a:ext cx="12291647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2027" y="5797386"/>
            <a:ext cx="6980583" cy="861392"/>
          </a:xfrm>
        </p:spPr>
        <p:txBody>
          <a:bodyPr/>
          <a:lstStyle/>
          <a:p>
            <a:r>
              <a:rPr lang="en-US" dirty="0">
                <a:latin typeface=".VnTime" panose="020B7200000000000000" pitchFamily="34" charset="0"/>
              </a:rPr>
              <a:t>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783" y="1230881"/>
            <a:ext cx="8474767" cy="4367283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26623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17821" y="5891087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0" b="1" dirty="0">
              <a:latin typeface=".VnAvant" panose="020B7200000000000000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74718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3714025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2.59259E-6 L 0.02018 -0.851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3568 -0.8497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4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8194" y="433553"/>
            <a:ext cx="1804869" cy="58717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28185" y="430377"/>
            <a:ext cx="1804869" cy="58717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5239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770"/>
          <a:stretch/>
        </p:blipFill>
        <p:spPr>
          <a:xfrm>
            <a:off x="0" y="-66261"/>
            <a:ext cx="12291647" cy="685800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365" y="1117639"/>
            <a:ext cx="8404916" cy="4527079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222805" y="5899062"/>
            <a:ext cx="78651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H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863546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o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29340" y="5912975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a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504565" y="5899062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s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959212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e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585250" y="5871501"/>
            <a:ext cx="463827" cy="7321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35553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4.07407E-6 L -0.01511 -0.85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" y="-4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68 -0.00764 L 0.00638 -0.8576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4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40741E-7 L -0.01953 -0.8458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7" y="-4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4" y="-198782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40602" y="1722782"/>
            <a:ext cx="879536" cy="350958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5" name="Content Placeholder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9" b="6449"/>
          <a:stretch/>
        </p:blipFill>
        <p:spPr>
          <a:xfrm>
            <a:off x="5367130" y="1547446"/>
            <a:ext cx="2482642" cy="368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9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162388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2673" y="142412"/>
            <a:ext cx="4171121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002060"/>
                </a:solidFill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4395" y="1966179"/>
            <a:ext cx="25431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324522" cy="7397087"/>
            <a:chOff x="0" y="-1"/>
            <a:chExt cx="12324522" cy="739708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1"/>
              <a:ext cx="12324522" cy="7397087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864704" y="3507475"/>
              <a:ext cx="2042269" cy="31253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70121" y="-52218"/>
            <a:ext cx="10515600" cy="630948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9600" b="1" dirty="0">
                <a:solidFill>
                  <a:srgbClr val="FF0000"/>
                </a:solidFill>
                <a:latin typeface=".VnAvant" panose="020B7200000000000000" pitchFamily="34" charset="0"/>
              </a:rPr>
              <a:t>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823" y="1779980"/>
            <a:ext cx="2543175" cy="362902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128" y="1778653"/>
            <a:ext cx="2582931" cy="36290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38113" y="1779980"/>
            <a:ext cx="879536" cy="361444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92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730194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104" y="960118"/>
            <a:ext cx="11080845" cy="59251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700" b="1" dirty="0">
                <a:solidFill>
                  <a:srgbClr val="FF0000"/>
                </a:solidFill>
                <a:latin typeface=".VnAvant" panose="020B7200000000000000" pitchFamily="34" charset="0"/>
              </a:rPr>
              <a:t>l  n  m</a:t>
            </a:r>
          </a:p>
        </p:txBody>
      </p:sp>
      <p:sp>
        <p:nvSpPr>
          <p:cNvPr id="4" name="Rectangle 3"/>
          <p:cNvSpPr/>
          <p:nvPr/>
        </p:nvSpPr>
        <p:spPr>
          <a:xfrm>
            <a:off x="1128662" y="1364777"/>
            <a:ext cx="550013" cy="27432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3154" y="2094936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375" y="2067638"/>
            <a:ext cx="520443" cy="20608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0009" y="2026698"/>
            <a:ext cx="1543111" cy="21290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596" y="1999400"/>
            <a:ext cx="1543111" cy="21290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045" y="1999400"/>
            <a:ext cx="1543111" cy="2129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1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44"/>
          <a:stretch/>
        </p:blipFill>
        <p:spPr>
          <a:xfrm>
            <a:off x="29614" y="0"/>
            <a:ext cx="12192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543" y="27293"/>
            <a:ext cx="512336" cy="2194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60362" y="27293"/>
            <a:ext cx="512338" cy="207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61946" y="31695"/>
            <a:ext cx="512336" cy="28469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793543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01666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M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9013082" y="2483889"/>
            <a:ext cx="512336" cy="2194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0" b="1" dirty="0">
                <a:latin typeface=".VnAvant" panose="020B7200000000000000" pitchFamily="34" charset="0"/>
              </a:rPr>
              <a:t>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3082" y="5654558"/>
            <a:ext cx="1416379" cy="93424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842" y="4849685"/>
            <a:ext cx="762073" cy="175174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991" y="5654558"/>
            <a:ext cx="2180015" cy="94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82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115</Words>
  <Application>Microsoft Office PowerPoint</Application>
  <PresentationFormat>Widescreen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.VnAvant</vt:lpstr>
      <vt:lpstr>.VnAvantH</vt:lpstr>
      <vt:lpstr>.VnTime</vt:lpstr>
      <vt:lpstr>Arial</vt:lpstr>
      <vt:lpstr>Calibri</vt:lpstr>
      <vt:lpstr>Calibri Light</vt:lpstr>
      <vt:lpstr>Wingdings</vt:lpstr>
      <vt:lpstr>Office Theme</vt:lpstr>
      <vt:lpstr>Gi¸o ¸n Lµm quen ch÷ c¸I l,m,n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Trß ch¬i BÐ tinh m¾t</vt:lpstr>
      <vt:lpstr>BÐ h·y h¸i ®óng qu¶ vµ ®Ó vµo ræ cã ch÷ t­u¬ng øng nhÐ</vt:lpstr>
      <vt:lpstr>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Techsi.vn</cp:lastModifiedBy>
  <cp:revision>62</cp:revision>
  <dcterms:created xsi:type="dcterms:W3CDTF">2018-01-04T14:02:48Z</dcterms:created>
  <dcterms:modified xsi:type="dcterms:W3CDTF">2024-01-06T04:25:50Z</dcterms:modified>
</cp:coreProperties>
</file>