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8" r:id="rId4"/>
    <p:sldId id="271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BE7-2F36-454B-BB39-61C0EE80ED5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84F1-A5A2-426F-A1CB-269AE928F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584F1-A5A2-426F-A1CB-269AE928F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CHUBODOI\photo-0-15300069979371682706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6426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.VnAvant" pitchFamily="34" charset="0"/>
              </a:rPr>
              <a:t>Truyện</a:t>
            </a:r>
            <a:r>
              <a:rPr lang="en-US" sz="4000" b="1" dirty="0" smtClean="0">
                <a:latin typeface=".VnAvant" pitchFamily="34" charset="0"/>
              </a:rPr>
              <a:t>: </a:t>
            </a:r>
            <a:r>
              <a:rPr lang="en-US" sz="4000" b="1" dirty="0" err="1" smtClean="0">
                <a:latin typeface=".VnAvant" pitchFamily="34" charset="0"/>
              </a:rPr>
              <a:t>Qủa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cà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chua</a:t>
            </a:r>
            <a:r>
              <a:rPr lang="en-US" sz="4000" b="1" dirty="0" smtClean="0">
                <a:latin typeface=".VnAvant" pitchFamily="34" charset="0"/>
              </a:rPr>
              <a:t> con</a:t>
            </a:r>
          </a:p>
          <a:p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67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cà chua\tac-dung-ca-ch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114800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flipV="1">
            <a:off x="4495800" y="1981200"/>
            <a:ext cx="3352800" cy="304800"/>
          </a:xfrm>
          <a:prstGeom prst="bentConnector3">
            <a:avLst>
              <a:gd name="adj1" fmla="val 3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609600" y="3962400"/>
            <a:ext cx="2971800" cy="381000"/>
          </a:xfrm>
          <a:prstGeom prst="bentConnector3">
            <a:avLst>
              <a:gd name="adj1" fmla="val 34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cuống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62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quả</a:t>
            </a:r>
            <a:endParaRPr lang="en-US" sz="2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ảnh cà chua\47359a90eed3ee35f2dab5a3c718ab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62450" cy="35814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ảnh cà chua\a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724400" cy="32766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ảnh cà chua\ca-chua-giam-c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ảnh cà chua\hinh-anh-cach-lam-salad-xa-lach-ca-chua-ngon-het-nac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Sợi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dây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kì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diệu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77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54</Words>
  <Application>Microsoft Office PowerPoint</Application>
  <PresentationFormat>On-screen Show (4:3)</PresentationFormat>
  <Paragraphs>11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MỘC LAN</vt:lpstr>
      <vt:lpstr>PowerPoint Presentation</vt:lpstr>
      <vt:lpstr>PowerPoint Presentation</vt:lpstr>
      <vt:lpstr>PowerPoint Presentation</vt:lpstr>
      <vt:lpstr>Trò chơi:  Sợi dây kì diệu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64</cp:revision>
  <dcterms:created xsi:type="dcterms:W3CDTF">2006-08-16T00:00:00Z</dcterms:created>
  <dcterms:modified xsi:type="dcterms:W3CDTF">2024-01-16T03:32:06Z</dcterms:modified>
</cp:coreProperties>
</file>