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66" r:id="rId4"/>
    <p:sldId id="268" r:id="rId5"/>
    <p:sldId id="269" r:id="rId6"/>
    <p:sldId id="257" r:id="rId7"/>
    <p:sldId id="274" r:id="rId8"/>
    <p:sldId id="277" r:id="rId9"/>
    <p:sldId id="272" r:id="rId10"/>
    <p:sldId id="259" r:id="rId11"/>
    <p:sldId id="279" r:id="rId12"/>
    <p:sldId id="281" r:id="rId13"/>
    <p:sldId id="282" r:id="rId14"/>
    <p:sldId id="284" r:id="rId15"/>
    <p:sldId id="286" r:id="rId16"/>
    <p:sldId id="288" r:id="rId17"/>
    <p:sldId id="290" r:id="rId18"/>
    <p:sldId id="292" r:id="rId19"/>
  </p:sldIdLst>
  <p:sldSz cx="18288000" cy="10287000"/>
  <p:notesSz cx="6858000" cy="9144000"/>
  <p:embeddedFontLst>
    <p:embeddedFont>
      <p:font typeface="DejaVu Serif Bold" panose="020B0604020202020204" charset="0"/>
      <p:regular r:id="rId21"/>
    </p:embeddedFont>
    <p:embeddedFont>
      <p:font typeface="Dancing Script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oto Serif Bold" panose="020B0604020202020204" charset="0"/>
      <p:regular r:id="rId27"/>
    </p:embeddedFont>
    <p:embeddedFont>
      <p:font typeface="Tex Gyre Termes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8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6976F-130C-49DA-A7C1-B62C13C5A0C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75992-55F7-4E60-A8BE-1E5EE1C59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7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5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9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svg"/><Relationship Id="rId3" Type="http://schemas.openxmlformats.org/officeDocument/2006/relationships/image" Target="../media/image2.svg"/><Relationship Id="rId25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24" Type="http://schemas.openxmlformats.org/officeDocument/2006/relationships/image" Target="../media/image38.png"/><Relationship Id="rId5" Type="http://schemas.openxmlformats.org/officeDocument/2006/relationships/image" Target="../media/image36.png"/><Relationship Id="rId23" Type="http://schemas.openxmlformats.org/officeDocument/2006/relationships/image" Target="../media/image11.png"/><Relationship Id="rId4" Type="http://schemas.openxmlformats.org/officeDocument/2006/relationships/image" Target="../media/image32.gif"/><Relationship Id="rId22" Type="http://schemas.openxmlformats.org/officeDocument/2006/relationships/image" Target="../media/image40.svg"/><Relationship Id="rId27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28" Type="http://schemas.openxmlformats.org/officeDocument/2006/relationships/image" Target="../media/image34.svg"/><Relationship Id="rId4" Type="http://schemas.openxmlformats.org/officeDocument/2006/relationships/image" Target="../media/image36.png"/><Relationship Id="rId22" Type="http://schemas.openxmlformats.org/officeDocument/2006/relationships/image" Target="../media/image40.svg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gif"/><Relationship Id="rId3" Type="http://schemas.openxmlformats.org/officeDocument/2006/relationships/image" Target="../media/image2.svg"/><Relationship Id="rId25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33.png"/><Relationship Id="rId3" Type="http://schemas.openxmlformats.org/officeDocument/2006/relationships/image" Target="../media/image26.gif"/><Relationship Id="rId21" Type="http://schemas.openxmlformats.org/officeDocument/2006/relationships/image" Target="../media/image7.png"/><Relationship Id="rId7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image" Target="../media/image23.PNG"/><Relationship Id="rId16" Type="http://schemas.openxmlformats.org/officeDocument/2006/relationships/image" Target="../media/image22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gif"/><Relationship Id="rId15" Type="http://schemas.openxmlformats.org/officeDocument/2006/relationships/image" Target="../media/image20.gif"/><Relationship Id="rId23" Type="http://schemas.openxmlformats.org/officeDocument/2006/relationships/image" Target="../media/image36.png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19" Type="http://schemas.openxmlformats.org/officeDocument/2006/relationships/image" Target="../media/image14.gif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10" Type="http://schemas.openxmlformats.org/officeDocument/2006/relationships/image" Target="../media/image22.gif"/><Relationship Id="rId4" Type="http://schemas.openxmlformats.org/officeDocument/2006/relationships/image" Target="../media/image18.gif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Relationship Id="rId1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5.PNG"/><Relationship Id="rId21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23" Type="http://schemas.openxmlformats.org/officeDocument/2006/relationships/image" Target="../media/image34.svg"/><Relationship Id="rId10" Type="http://schemas.openxmlformats.org/officeDocument/2006/relationships/image" Target="../media/image19.gif"/><Relationship Id="rId19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Relationship Id="rId14" Type="http://schemas.openxmlformats.org/officeDocument/2006/relationships/image" Target="../media/image46.sv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4.svg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openxmlformats.org/officeDocument/2006/relationships/image" Target="../media/image35.jpeg"/><Relationship Id="rId16" Type="http://schemas.openxmlformats.org/officeDocument/2006/relationships/image" Target="../media/image22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3.png"/><Relationship Id="rId15" Type="http://schemas.openxmlformats.org/officeDocument/2006/relationships/image" Target="../media/image20.gif"/><Relationship Id="rId23" Type="http://schemas.openxmlformats.org/officeDocument/2006/relationships/image" Target="../media/image36.png"/><Relationship Id="rId19" Type="http://schemas.openxmlformats.org/officeDocument/2006/relationships/image" Target="../media/image9.png"/><Relationship Id="rId4" Type="http://schemas.openxmlformats.org/officeDocument/2006/relationships/image" Target="../media/image26.gif"/><Relationship Id="rId14" Type="http://schemas.openxmlformats.org/officeDocument/2006/relationships/image" Target="../media/image8.png"/><Relationship Id="rId22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055596"/>
            <a:ext cx="18604972" cy="20416979"/>
          </a:xfrm>
          <a:custGeom>
            <a:avLst/>
            <a:gdLst/>
            <a:ahLst/>
            <a:cxnLst/>
            <a:rect l="l" t="t" r="r" b="b"/>
            <a:pathLst>
              <a:path w="18604972" h="20416979">
                <a:moveTo>
                  <a:pt x="0" y="0"/>
                </a:moveTo>
                <a:lnTo>
                  <a:pt x="18604972" y="0"/>
                </a:lnTo>
                <a:lnTo>
                  <a:pt x="18604972" y="20416980"/>
                </a:lnTo>
                <a:lnTo>
                  <a:pt x="0" y="2041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33372" y="2089992"/>
            <a:ext cx="6103238" cy="1548148"/>
          </a:xfrm>
          <a:custGeom>
            <a:avLst/>
            <a:gdLst/>
            <a:ahLst/>
            <a:cxnLst/>
            <a:rect l="l" t="t" r="r" b="b"/>
            <a:pathLst>
              <a:path w="6103238" h="1548148">
                <a:moveTo>
                  <a:pt x="0" y="0"/>
                </a:moveTo>
                <a:lnTo>
                  <a:pt x="6103238" y="0"/>
                </a:lnTo>
                <a:lnTo>
                  <a:pt x="6103238" y="1548148"/>
                </a:lnTo>
                <a:lnTo>
                  <a:pt x="0" y="1548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11" r="-16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3924" y="1770783"/>
            <a:ext cx="5059016" cy="5310843"/>
          </a:xfrm>
          <a:custGeom>
            <a:avLst/>
            <a:gdLst/>
            <a:ahLst/>
            <a:cxnLst/>
            <a:rect l="l" t="t" r="r" b="b"/>
            <a:pathLst>
              <a:path w="5094058" h="5544553">
                <a:moveTo>
                  <a:pt x="0" y="0"/>
                </a:moveTo>
                <a:lnTo>
                  <a:pt x="5094058" y="0"/>
                </a:lnTo>
                <a:lnTo>
                  <a:pt x="5094058" y="5544553"/>
                </a:lnTo>
                <a:lnTo>
                  <a:pt x="0" y="5544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96984" y="3199884"/>
            <a:ext cx="1031649" cy="1034671"/>
          </a:xfrm>
          <a:custGeom>
            <a:avLst/>
            <a:gdLst/>
            <a:ahLst/>
            <a:cxnLst/>
            <a:rect l="l" t="t" r="r" b="b"/>
            <a:pathLst>
              <a:path w="1038795" h="1080203">
                <a:moveTo>
                  <a:pt x="0" y="0"/>
                </a:moveTo>
                <a:lnTo>
                  <a:pt x="1038795" y="0"/>
                </a:lnTo>
                <a:lnTo>
                  <a:pt x="1038795" y="1080202"/>
                </a:lnTo>
                <a:lnTo>
                  <a:pt x="0" y="1080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98825" y="368537"/>
            <a:ext cx="11690350" cy="188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PHÒNG GIÁO DỤC VÀ ĐÀO TẠO QUẬN LONG BIÊN 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Trường Mầm NonHoa Phượng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------------------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63353" y="3809590"/>
            <a:ext cx="7878267" cy="133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Truyện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: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Cá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Cầu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Vồng</a:t>
            </a:r>
            <a:endParaRPr lang="en-US" sz="7778" dirty="0">
              <a:solidFill>
                <a:srgbClr val="FF1616"/>
              </a:solidFill>
              <a:latin typeface="Dancing Scrip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76155" y="5449530"/>
            <a:ext cx="7890885" cy="81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5"/>
              </a:lnSpc>
            </a:pPr>
            <a:r>
              <a:rPr lang="en-US" sz="4753">
                <a:solidFill>
                  <a:srgbClr val="000000"/>
                </a:solidFill>
                <a:latin typeface="Tex Gyre Termes Bold"/>
              </a:rPr>
              <a:t>Lứa tuổi: 24 - 36 tháng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2512" y="7515799"/>
            <a:ext cx="7529108" cy="72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4071">
                <a:solidFill>
                  <a:srgbClr val="000000"/>
                </a:solidFill>
                <a:latin typeface="DejaVu Serif Bold"/>
              </a:rPr>
              <a:t>Giáo viên: Đặng Thu Thủy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8362" y="6568954"/>
            <a:ext cx="6668248" cy="72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4071" dirty="0" err="1">
                <a:solidFill>
                  <a:srgbClr val="000000"/>
                </a:solidFill>
                <a:latin typeface="DejaVu Serif Bold"/>
              </a:rPr>
              <a:t>Thời</a:t>
            </a:r>
            <a:r>
              <a:rPr lang="en-US" sz="4071" dirty="0">
                <a:solidFill>
                  <a:srgbClr val="000000"/>
                </a:solidFill>
                <a:latin typeface="DejaVu Serif Bold"/>
              </a:rPr>
              <a:t> gian:15 - 20 </a:t>
            </a:r>
            <a:r>
              <a:rPr lang="en-US" sz="4071" dirty="0" err="1">
                <a:solidFill>
                  <a:srgbClr val="000000"/>
                </a:solidFill>
                <a:latin typeface="DejaVu Serif Bold"/>
              </a:rPr>
              <a:t>phút</a:t>
            </a:r>
            <a:r>
              <a:rPr lang="en-US" sz="4071" dirty="0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68362" y="9290057"/>
            <a:ext cx="59436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0"/>
              </a:lnSpc>
            </a:pPr>
            <a:r>
              <a:rPr lang="en-US" sz="3371" dirty="0" err="1">
                <a:solidFill>
                  <a:srgbClr val="FFFFFF"/>
                </a:solidFill>
                <a:latin typeface="DejaVu Serif Bold"/>
              </a:rPr>
              <a:t>Năm</a:t>
            </a:r>
            <a:r>
              <a:rPr lang="en-US" sz="337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3371" dirty="0" err="1">
                <a:solidFill>
                  <a:srgbClr val="FFFFFF"/>
                </a:solidFill>
                <a:latin typeface="DejaVu Serif Bold"/>
              </a:rPr>
              <a:t>học</a:t>
            </a:r>
            <a:r>
              <a:rPr lang="en-US" sz="3371" dirty="0">
                <a:solidFill>
                  <a:srgbClr val="FFFFFF"/>
                </a:solidFill>
                <a:latin typeface="DejaVu Serif Bold"/>
              </a:rPr>
              <a:t> 2023 - 2024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785" y="-6001778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385" y="7429500"/>
            <a:ext cx="1640923" cy="10748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934200" y="5676900"/>
            <a:ext cx="1462162" cy="15310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/>
          <p:cNvSpPr/>
          <p:nvPr/>
        </p:nvSpPr>
        <p:spPr>
          <a:xfrm>
            <a:off x="8991600" y="4762500"/>
            <a:ext cx="1664085" cy="1248064"/>
          </a:xfrm>
          <a:custGeom>
            <a:avLst/>
            <a:gdLst/>
            <a:ahLst/>
            <a:cxnLst/>
            <a:rect l="l" t="t" r="r" b="b"/>
            <a:pathLst>
              <a:path w="1664085" h="1248064">
                <a:moveTo>
                  <a:pt x="0" y="0"/>
                </a:moveTo>
                <a:lnTo>
                  <a:pt x="1664085" y="0"/>
                </a:lnTo>
                <a:lnTo>
                  <a:pt x="1664085" y="1248064"/>
                </a:lnTo>
                <a:lnTo>
                  <a:pt x="0" y="1248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 rot="750756">
            <a:off x="2837141" y="2527835"/>
            <a:ext cx="2915409" cy="2769590"/>
          </a:xfrm>
          <a:custGeom>
            <a:avLst/>
            <a:gdLst/>
            <a:ahLst/>
            <a:cxnLst/>
            <a:rect l="l" t="t" r="r" b="b"/>
            <a:pathLst>
              <a:path w="3575561" h="3724543">
                <a:moveTo>
                  <a:pt x="0" y="0"/>
                </a:moveTo>
                <a:lnTo>
                  <a:pt x="3575561" y="0"/>
                </a:lnTo>
                <a:lnTo>
                  <a:pt x="3575561" y="3724543"/>
                </a:lnTo>
                <a:lnTo>
                  <a:pt x="0" y="372454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8" name="Flowchart: Terminator 7"/>
          <p:cNvSpPr/>
          <p:nvPr/>
        </p:nvSpPr>
        <p:spPr>
          <a:xfrm>
            <a:off x="6426585" y="535590"/>
            <a:ext cx="8458200" cy="160458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/>
          <p:cNvSpPr/>
          <p:nvPr/>
        </p:nvSpPr>
        <p:spPr>
          <a:xfrm>
            <a:off x="13487400" y="7048500"/>
            <a:ext cx="2057400" cy="1767276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6764000" y="4496701"/>
            <a:ext cx="1391196" cy="1945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903383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4200" y="5676900"/>
            <a:ext cx="1462162" cy="15310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4564"/>
            <a:ext cx="12019628" cy="1464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6878" y="512876"/>
            <a:ext cx="8720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21067318">
            <a:off x="10681468" y="1834638"/>
            <a:ext cx="4779243" cy="5598473"/>
            <a:chOff x="10515600" y="3162300"/>
            <a:chExt cx="5574427" cy="6067403"/>
          </a:xfrm>
        </p:grpSpPr>
        <p:sp>
          <p:nvSpPr>
            <p:cNvPr id="15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20" name="Group 19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3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1" name="Picture 17" descr="tom-hum-1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72599"/>
            <a:ext cx="4353192" cy="55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reeform 7"/>
          <p:cNvSpPr/>
          <p:nvPr/>
        </p:nvSpPr>
        <p:spPr>
          <a:xfrm>
            <a:off x="6515844" y="6627916"/>
            <a:ext cx="4412278" cy="3281633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/>
          <p:cNvGrpSpPr/>
          <p:nvPr/>
        </p:nvGrpSpPr>
        <p:grpSpPr>
          <a:xfrm>
            <a:off x="6322938" y="3255565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14" y="-5600700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7400" y="5457673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27084" y="134563"/>
            <a:ext cx="13113116" cy="1527423"/>
            <a:chOff x="3727084" y="134563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084" y="134563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28709" y="572812"/>
              <a:ext cx="11235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21067318">
            <a:off x="18142075" y="3981262"/>
            <a:ext cx="7038021" cy="6324047"/>
            <a:chOff x="10515600" y="3162300"/>
            <a:chExt cx="5574427" cy="6067403"/>
          </a:xfrm>
        </p:grpSpPr>
        <p:sp>
          <p:nvSpPr>
            <p:cNvPr id="15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20" name="Group 19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3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6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4588440" y="6641883"/>
            <a:ext cx="1756445" cy="2373574"/>
          </a:xfrm>
          <a:prstGeom prst="rect">
            <a:avLst/>
          </a:prstGeom>
        </p:spPr>
      </p:pic>
      <p:pic>
        <p:nvPicPr>
          <p:cNvPr id="37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316200" y="3514151"/>
            <a:ext cx="1756445" cy="2373574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169368" y="1556067"/>
            <a:ext cx="1756445" cy="2373574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76071" y="7213881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13 0.15818 L 0.55313 0.15865 C 0.54931 0.15278 0.54671 0.14707 0.54263 0.14213 C 0.54115 0.14013 0.53794 0.13966 0.53586 0.13766 C 0.53212 0.13411 0.52952 0.12963 0.52561 0.12608 C 0.52431 0.1247 0.52223 0.12423 0.52058 0.12331 C 0.50131 0.10865 0.50356 0.10772 0.48334 0.09692 C 0.48204 0.0963 0.47995 0.0963 0.4783 0.09537 C 0.47188 0.09229 0.46632 0.08812 0.45973 0.08519 C 0.4573 0.08411 0.45417 0.08442 0.45113 0.0838 C 0.44445 0.08241 0.43768 0.08087 0.43117 0.07948 C 0.42926 0.07825 0.42778 0.07701 0.4257 0.07655 C 0.40087 0.06976 0.39115 0.07176 0.36155 0.07084 C 0.34514 0.06868 0.32622 0.06621 0.31068 0.06636 C 0.27683 0.06667 0.24297 0.06899 0.20938 0.07084 C 0.18412 0.07331 0.20374 0.07068 0.19063 0.07346 C 0.1862 0.07485 0.18152 0.07531 0.177 0.07655 C 0.14636 0.08627 0.17023 0.08241 0.14653 0.08519 C 0.14367 0.08627 0.14089 0.0875 0.13811 0.08812 C 0.13195 0.08936 0.11415 0.09167 0.10591 0.0926 C 0.06589 0.10309 0.08741 0.09892 0.01129 0.09537 C 0.0053 0.09522 -8.5E-5 0.09352 -0.0059 0.0926 C -0.01024 0.09183 -0.02499 0.08936 -0.02795 0.08812 C -0.03003 0.0872 -0.03211 0.08612 -0.03455 0.08519 C -0.03784 0.08411 -0.04479 0.08226 -0.04479 0.08241 C -0.05772 0.075 -0.03976 0.08426 -0.05807 0.07778 C -0.06875 0.07423 -0.06928 0.0696 -0.08012 0.06482 C -0.0835 0.06343 -0.08706 0.0622 -0.09046 0.0605 C -0.09418 0.05818 -0.09713 0.05556 -0.1007 0.05309 C -0.10278 0.0517 -0.10521 0.05016 -0.1073 0.04877 C -0.10912 0.04784 -0.11068 0.04676 -0.1125 0.04568 C -0.11572 0.04429 -0.11962 0.04352 -0.12257 0.04136 C -0.13273 0.03565 -0.12223 0.03812 -0.13438 0.03272 C -0.13759 0.03133 -0.14115 0.03087 -0.14471 0.02963 C -0.16016 0.02084 -0.15625 0.02284 -0.17856 0.01235 C -0.18169 0.01081 -0.1849 0.00865 -0.18863 0.00803 C -0.19384 0.0071 -0.19888 0.00649 -0.204 0.00494 C -0.21294 0.00247 -0.22153 -0.00262 -0.23091 -0.0037 C -0.27596 -0.00925 -0.2533 -0.00756 -0.29862 -0.00925 L -0.47474 -0.00802 C -0.47648 -0.00802 -0.47796 -0.00709 -0.47978 -0.00679 C -0.4948 -0.00293 -0.47943 -0.00725 -0.49176 -0.0037 C -0.49332 -0.00262 -0.49497 -0.00154 -0.49662 -0.00077 C -0.50547 0.00247 -0.50764 0.00201 -0.51719 0.00355 C -0.54323 0.00787 -0.52492 0.00571 -0.55252 0.00803 C -0.56849 0.00757 -0.58395 0.00741 -0.59992 0.00649 C -0.60452 0.00618 -0.61598 -0.00046 -0.61693 -0.00077 C -0.61971 -0.00185 -0.62249 -0.00169 -0.62535 -0.00231 C -0.6382 -0.00493 -0.62136 -0.00262 -0.63707 -0.00509 C -0.63768 -0.00524 -0.6382 -0.00509 -0.63855 -0.00509 L -0.63855 -0.00493 " pathEditMode="relative" rAng="0" ptsTypes="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83" y="-8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87879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7400" y="5457673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3971"/>
            <a:ext cx="13113116" cy="1527423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28709" y="572812"/>
              <a:ext cx="110437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vẩy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lóng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lánh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Freeform 11"/>
          <p:cNvSpPr/>
          <p:nvPr/>
        </p:nvSpPr>
        <p:spPr>
          <a:xfrm rot="20711590" flipH="1">
            <a:off x="-2971800" y="3112676"/>
            <a:ext cx="3369039" cy="2735397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 rot="21067318">
            <a:off x="10757829" y="2326101"/>
            <a:ext cx="4852128" cy="4503244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959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L 1.38889E-6 5.92593E-6 C 0.00226 0.0014 0.00443 0.0034 0.00668 0.00433 C 0.00946 0.00541 0.01224 0.00525 0.01502 0.00587 C 0.01675 0.00618 0.0184 0.0068 0.02005 0.00742 C 0.02838 0.01019 0.02587 0.0088 0.03082 0.01174 C 0.03194 0.01328 0.0329 0.01513 0.03411 0.01621 C 0.03984 0.0213 0.03837 0.01652 0.04332 0.02362 C 0.05191 0.03612 0.04427 0.03025 0.0533 0.0355 C 0.05443 0.03751 0.05547 0.03967 0.0566 0.04152 C 0.05868 0.04461 0.06007 0.04492 0.0625 0.04738 C 0.06701 0.05201 0.06285 0.04908 0.06745 0.05186 C 0.07083 0.05664 0.07196 0.0588 0.07578 0.0622 C 0.07656 0.06297 0.07743 0.06328 0.0783 0.06374 C 0.08698 0.07917 0.07517 0.05865 0.08333 0.07115 C 0.08446 0.073 0.08524 0.07563 0.08663 0.07701 C 0.08785 0.07825 0.08941 0.07809 0.0908 0.07856 C 0.09557 0.08427 0.09097 0.07933 0.09583 0.08303 C 0.09696 0.0838 0.098 0.08519 0.09913 0.08596 C 0.10104 0.0872 0.10304 0.08782 0.10495 0.0889 C 0.10668 0.08982 0.10851 0.09013 0.10998 0.09183 C 0.11076 0.09291 0.11154 0.0943 0.1125 0.09492 C 0.11406 0.09584 0.1158 0.09569 0.11745 0.0963 C 0.11858 0.09677 0.1197 0.09738 0.12083 0.09785 C 0.12483 0.10263 0.1237 0.10232 0.13082 0.10232 C 0.14444 0.10232 0.15799 0.10124 0.17161 0.10078 C 0.17248 0.10032 0.17326 0.0997 0.17413 0.09924 C 0.17639 0.09816 0.17865 0.09754 0.18082 0.0963 C 0.18724 0.09275 0.1829 0.09368 0.18993 0.0889 C 0.20217 0.08056 0.18932 0.09245 0.20165 0.07995 C 0.20555 0.06961 0.20017 0.08257 0.20833 0.06961 C 0.20963 0.06745 0.21024 0.06421 0.21163 0.0622 C 0.21363 0.05927 0.21606 0.05726 0.21832 0.05479 C 0.22049 0.05232 0.2224 0.04831 0.225 0.04738 C 0.23186 0.04492 0.22769 0.04615 0.2375 0.04445 C 0.25356 0.04492 0.2697 0.04414 0.28585 0.04584 C 0.28845 0.04615 0.2908 0.04893 0.29332 0.05032 C 0.29653 0.05217 0.29661 0.05201 0.3 0.05634 C 0.30174 0.0585 0.3033 0.06127 0.30495 0.06374 C 0.30573 0.06482 0.30668 0.06559 0.30746 0.06667 C 0.30842 0.06806 0.30903 0.06992 0.30998 0.07115 C 0.31128 0.07285 0.31276 0.07408 0.31415 0.07563 C 0.31545 0.07701 0.31918 0.08149 0.31996 0.08303 C 0.32092 0.08473 0.32127 0.08766 0.32248 0.0889 C 0.32422 0.09075 0.32639 0.0909 0.3283 0.09183 C 0.32917 0.09291 0.33003 0.09368 0.33082 0.09492 C 0.33168 0.09615 0.33229 0.09816 0.33333 0.09924 C 0.34366 0.11035 0.33533 0.09877 0.34245 0.10664 C 0.35304 0.11853 0.33481 0.10186 0.3533 0.11559 C 0.36198 0.12208 0.34896 0.11544 0.35911 0.12007 C 0.36536 0.12671 0.36328 0.12593 0.37335 0.12593 C 0.39557 0.12593 0.41779 0.12501 0.44002 0.12454 C 0.44583 0.1176 0.43845 0.12563 0.44661 0.12007 C 0.44757 0.11945 0.44818 0.11775 0.44913 0.11714 C 0.4513 0.11575 0.45582 0.11405 0.45582 0.11405 C 0.45833 0.11112 0.45868 0.1105 0.46163 0.10819 C 0.4625 0.10757 0.46337 0.10726 0.46415 0.10664 C 0.46554 0.10572 0.46693 0.10479 0.46832 0.10371 C 0.46918 0.10232 0.46988 0.10063 0.47083 0.09924 C 0.4724 0.09708 0.47587 0.09337 0.47587 0.09337 L 0.47587 0.09337 " pathEditMode="relative" ptsTypes="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2792749" y="3390910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5287829" y="4147628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5640" y="7405058"/>
            <a:ext cx="1939512" cy="2620962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04502" y="326759"/>
            <a:ext cx="2634287" cy="3559847"/>
          </a:xfrm>
          <a:prstGeom prst="rect">
            <a:avLst/>
          </a:prstGeom>
        </p:spPr>
      </p:pic>
      <p:pic>
        <p:nvPicPr>
          <p:cNvPr id="4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9906" y="1018518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4 -0.00586 L 0.10434 -0.00571 C 0.10538 -0.00987 0.10625 -0.01404 0.10764 -0.01774 C 0.10938 -0.02253 0.11207 -0.02608 0.11346 -0.03117 C 0.11398 -0.03287 0.11571 -0.03981 0.11684 -0.04151 C 0.11858 -0.04429 0.12084 -0.04598 0.12266 -0.04892 C 0.12422 -0.05154 0.12526 -0.05509 0.12683 -0.05771 C 0.13169 -0.06635 0.13351 -0.06759 0.13933 -0.07407 C 0.13985 -0.07561 0.14019 -0.07747 0.14097 -0.07855 C 0.14679 -0.08688 0.14653 -0.08564 0.15261 -0.08734 C 0.15374 -0.08842 0.15486 -0.0895 0.15599 -0.09043 C 0.16155 -0.09459 0.16901 -0.0929 0.17431 -0.09336 C 0.17752 -0.09629 0.17735 -0.09583 0.18012 -0.09922 C 0.18125 -0.10061 0.18221 -0.10262 0.18351 -0.1037 C 0.18724 -0.10709 0.19514 -0.11265 0.19514 -0.1125 C 0.19601 -0.11404 0.1967 -0.11574 0.19766 -0.11697 C 0.20608 -0.1287 0.1994 -0.11851 0.20599 -0.12592 C 0.20712 -0.12716 0.20816 -0.12901 0.20929 -0.1304 C 0.21094 -0.1324 0.21276 -0.13395 0.21433 -0.13626 C 0.21615 -0.13904 0.21762 -0.14228 0.21927 -0.14521 C 0.22014 -0.1466 0.22118 -0.14784 0.22179 -0.14969 C 0.2224 -0.15108 0.22275 -0.15293 0.22344 -0.15401 C 0.2244 -0.1554 0.2257 -0.15601 0.22683 -0.15709 C 0.23698 -0.1787 0.22613 -0.1591 0.23429 -0.16743 C 0.24202 -0.1753 0.23134 -0.16944 0.24011 -0.1733 L 0.24514 -0.18225 C 0.24601 -0.18364 0.24696 -0.18487 0.24766 -0.18657 C 0.24818 -0.18811 0.24853 -0.18997 0.24931 -0.19105 C 0.25 -0.19213 0.25104 -0.19182 0.25183 -0.19259 C 0.25269 -0.19336 0.25339 -0.1949 0.25434 -0.19552 C 0.25677 -0.19737 0.25938 -0.19814 0.26181 -0.2 C 0.27118 -0.20709 0.26016 -0.20293 0.27179 -0.20586 C 0.2763 -0.20848 0.27249 -0.20648 0.27847 -0.20879 C 0.2796 -0.20926 0.28073 -0.20987 0.28177 -0.21034 C 0.2882 -0.2128 0.29479 -0.21404 0.30096 -0.21774 C 0.30408 -0.21959 0.30452 -0.22006 0.30851 -0.22067 C 0.3132 -0.22145 0.31788 -0.22176 0.32266 -0.22222 C 0.3257 -0.22314 0.32874 -0.22422 0.33177 -0.22515 C 0.33403 -0.22577 0.33629 -0.22561 0.33846 -0.22669 C 0.34054 -0.22762 0.34228 -0.22993 0.34427 -0.23101 C 0.34592 -0.23194 0.34766 -0.23179 0.34931 -0.23256 C 0.35104 -0.23333 0.35261 -0.23456 0.35434 -0.23549 C 0.35625 -0.23657 0.35825 -0.23734 0.36016 -0.23842 C 0.3638 -0.24074 0.36736 -0.24351 0.37101 -0.24583 C 0.37179 -0.24645 0.37266 -0.24676 0.37353 -0.24737 C 0.37466 -0.2483 0.3757 -0.24953 0.37683 -0.2503 C 0.37995 -0.25277 0.38377 -0.25308 0.38681 -0.25478 C 0.3888 -0.25586 0.39063 -0.25802 0.39262 -0.25926 C 0.39401 -0.26003 0.39549 -0.26003 0.39679 -0.26064 C 0.39992 -0.26203 0.40287 -0.26388 0.40599 -0.26512 C 0.42249 -0.27191 0.41363 -0.2662 0.42266 -0.27253 C 0.42709 -0.27237 0.47665 -0.26913 0.49349 -0.27253 C 0.4994 -0.27376 0.504 -0.27685 0.50929 -0.27993 L 0.51181 -0.28148 C 0.51268 -0.28194 0.51354 -0.28209 0.51433 -0.28287 C 0.51571 -0.28441 0.51702 -0.28611 0.51849 -0.28734 C 0.52005 -0.28873 0.52196 -0.28888 0.52353 -0.29027 C 0.5263 -0.29274 0.52926 -0.29459 0.53186 -0.29768 C 0.53264 -0.29876 0.53334 -0.3003 0.53429 -0.30077 C 0.53681 -0.30185 0.53933 -0.30169 0.54184 -0.30216 C 0.55417 -0.30771 0.54262 -0.30324 0.55764 -0.30663 C 0.58802 -0.31358 0.56163 -0.30941 0.58681 -0.3125 L 0.59766 -0.31404 C 0.60018 -0.3145 0.60521 -0.31543 0.60521 -0.31527 " pathEditMode="relative" rAng="0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05833 L -0.17691 0.05833 C -0.18863 0.05879 -0.20035 0.05818 -0.21198 0.05987 C -0.21406 0.06018 -0.2158 0.06311 -0.2178 0.06419 C -0.2191 0.06512 -0.22057 0.06527 -0.22196 0.06574 C -0.22526 0.06867 -0.22786 0.07083 -0.23108 0.07469 C -0.24193 0.08703 -0.23828 0.08595 -0.24609 0.09089 C -0.25078 0.09398 -0.2553 0.09938 -0.26024 0.09984 L -0.27613 0.10139 C -0.29219 0.10031 -0.30833 0.10015 -0.32448 0.0983 C -0.32569 0.09815 -0.32665 0.09614 -0.32778 0.09537 C -0.33047 0.09367 -0.33333 0.09244 -0.33611 0.09089 C -0.33698 0.09043 -0.33785 0.09012 -0.33863 0.0895 C -0.34089 0.08765 -0.34288 0.08487 -0.34531 0.08348 C -0.34748 0.08225 -0.36102 0.08055 -0.36111 0.08055 C -0.37691 0.08102 -0.3928 0.08086 -0.40859 0.0821 C -0.41172 0.08225 -0.41467 0.08426 -0.4178 0.08503 C -0.42023 0.08565 -0.42274 0.08595 -0.42526 0.08642 C -0.43307 0.09105 -0.41866 0.08302 -0.43698 0.0895 C -0.4395 0.09043 -0.44193 0.09244 -0.44444 0.09382 C -0.44766 0.09583 -0.45113 0.0949 -0.45443 0.09537 L -0.46024 0.0983 C -0.46137 0.09892 -0.4625 0.09984 -0.46363 0.09984 C -0.47413 0.09984 -0.48472 0.09876 -0.49531 0.0983 C -0.49861 0.09629 -0.50182 0.09367 -0.5053 0.09244 C -0.50851 0.0912 -0.51198 0.09228 -0.51528 0.09089 C -0.51901 0.08935 -0.5224 0.08565 -0.52613 0.08348 C -0.5283 0.08225 -0.53281 0.08055 -0.53281 0.08055 C -0.53446 0.07762 -0.53568 0.07361 -0.53776 0.0716 C -0.54627 0.06419 -0.54236 0.06821 -0.54948 0.05987 C -0.55026 0.05879 -0.5513 0.05818 -0.55191 0.05679 C -0.5533 0.05386 -0.5546 0.05077 -0.55608 0.04799 C -0.55712 0.04629 -0.55842 0.04521 -0.55946 0.04352 C -0.56233 0.03873 -0.5678 0.0287 -0.5678 0.0287 C -0.56866 0.02253 -0.56823 0.02191 -0.57109 0.01682 C -0.57205 0.01512 -0.57352 0.01419 -0.57439 0.01234 C -0.57604 0.00926 -0.57708 0.0054 -0.57856 0.002 C -0.57934 0.00046 -0.5803 -0.00077 -0.58108 -0.00247 C -0.58229 -0.00479 -0.58307 -0.00772 -0.58446 -0.00988 C -0.58533 -0.01127 -0.58672 -0.01173 -0.58776 -0.01281 C -0.58863 -0.01374 -0.58941 -0.01466 -0.59028 -0.01574 C -0.59835 -0.02593 -0.58741 -0.01343 -0.60113 -0.02763 C -0.602 -0.02855 -0.60269 -0.02963 -0.60356 -0.03056 C -0.60469 -0.03164 -0.6059 -0.03241 -0.60694 -0.03349 C -0.60868 -0.03534 -0.61016 -0.03781 -0.61189 -0.03951 C -0.61866 -0.04537 -0.61285 -0.03982 -0.62274 -0.05278 C -0.62552 -0.05633 -0.63108 -0.06312 -0.63108 -0.06312 C -0.6342 -0.0713 -0.63134 -0.06559 -0.63863 -0.07207 C -0.64115 -0.07439 -0.64358 -0.07701 -0.64609 -0.07948 C -0.64661 -0.08087 -0.64696 -0.08272 -0.64774 -0.08395 C -0.64844 -0.08488 -0.64948 -0.08488 -0.65026 -0.08534 C -0.65252 -0.08689 -0.65477 -0.08812 -0.65694 -0.08982 C -0.6592 -0.09167 -0.66137 -0.09383 -0.66363 -0.09568 C -0.66554 -0.09738 -0.66753 -0.09846 -0.66944 -0.10016 C -0.67196 -0.10247 -0.67431 -0.10571 -0.67691 -0.10756 C -0.68047 -0.11019 -0.68411 -0.11158 -0.68776 -0.11358 C -0.68863 -0.11497 -0.68924 -0.11698 -0.69028 -0.1179 C -0.69505 -0.12315 -0.69887 -0.12346 -0.70443 -0.12531 C -0.71033 -0.13056 -0.70556 -0.12716 -0.71441 -0.12979 C -0.71554 -0.1301 -0.71667 -0.13102 -0.7178 -0.13133 C -0.72161 -0.1321 -0.72552 -0.13226 -0.72943 -0.13272 L -0.79444 -0.12979 C -0.79583 -0.12979 -0.79722 -0.12871 -0.79861 -0.1284 C -0.80469 -0.1267 -0.81085 -0.12547 -0.81693 -0.12392 L -0.82274 -0.12238 C -0.82839 -0.11914 -0.82153 -0.123 -0.83108 -0.1179 C -0.83194 -0.1176 -0.83273 -0.11682 -0.83359 -0.11652 C -0.83663 -0.11528 -0.83976 -0.11466 -0.8428 -0.11358 C -0.84497 -0.11266 -0.84722 -0.11142 -0.84939 -0.1105 C -0.85104 -0.10988 -0.85269 -0.10973 -0.85434 -0.10911 C -0.85521 -0.1088 -0.85599 -0.10803 -0.85686 -0.10756 C -0.85964 -0.10648 -0.86241 -0.10556 -0.86519 -0.10463 C -0.87283 -0.09784 -0.86398 -0.10479 -0.87934 -0.10016 C -0.88082 -0.09969 -0.88203 -0.09753 -0.88351 -0.09723 C -0.88846 -0.09614 -0.89349 -0.0963 -0.89852 -0.09568 C -0.90156 -0.09537 -0.9046 -0.09476 -0.90764 -0.09429 C -0.91675 -0.08627 -0.90972 -0.09136 -0.93021 -0.09136 L -0.93021 -0.09136 " pathEditMode="relative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3971"/>
            <a:ext cx="11125200" cy="1555194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5585" y="680060"/>
              <a:ext cx="9362916" cy="69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0795293" y="2574509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5"/>
          <p:cNvSpPr/>
          <p:nvPr/>
        </p:nvSpPr>
        <p:spPr>
          <a:xfrm rot="10800000" flipV="1">
            <a:off x="-5638800" y="5414427"/>
            <a:ext cx="6677160" cy="4114800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88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24 0.0037 L 0.38993 0.02592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6699"/>
            <a:ext cx="10772230" cy="1552465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264622" y="623458"/>
              <a:ext cx="7476879" cy="69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0795293" y="2574509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" name="Picture 17" descr="tom-hum-1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871" y="3768762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2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20988E-6 L 0.31398 -0.01404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666543" y="286665"/>
            <a:ext cx="10772230" cy="1552465"/>
            <a:chOff x="3651928" y="283615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928" y="283615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94069" y="699092"/>
              <a:ext cx="11228834" cy="696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vẩy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1092955" y="3255485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11"/>
          <p:cNvSpPr/>
          <p:nvPr/>
        </p:nvSpPr>
        <p:spPr>
          <a:xfrm flipH="1">
            <a:off x="-3577097" y="2244908"/>
            <a:ext cx="2815095" cy="213659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08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32284 L 0.01806 0.32299 C 0.0191 0.31883 0.01997 0.3145 0.02136 0.31095 C 0.02309 0.30602 0.02578 0.30262 0.02717 0.29737 C 0.02769 0.29583 0.02943 0.28889 0.03056 0.28703 C 0.0323 0.28426 0.03455 0.28271 0.03638 0.27978 C 0.03811 0.27716 0.03915 0.27361 0.04054 0.27099 C 0.0454 0.26234 0.04723 0.26111 0.05304 0.25463 C 0.05356 0.25293 0.05391 0.25123 0.05469 0.25015 C 0.06051 0.24166 0.06033 0.24305 0.06632 0.24136 C 0.06745 0.24028 0.06858 0.23904 0.06971 0.23827 C 0.07526 0.2341 0.08273 0.2358 0.08802 0.23518 C 0.09124 0.23241 0.09115 0.23287 0.09393 0.22932 C 0.09497 0.22793 0.09592 0.22592 0.09731 0.225 C 0.10113 0.22145 0.10886 0.21605 0.10886 0.2162 C 0.10973 0.21466 0.11042 0.21281 0.11138 0.21157 C 0.1198 0.2 0.11311 0.21018 0.11971 0.20278 C 0.12084 0.20154 0.12197 0.19969 0.12301 0.1983 C 0.12466 0.19629 0.12648 0.19475 0.12804 0.19244 C 0.12986 0.18966 0.13134 0.18642 0.13299 0.18333 C 0.13386 0.1821 0.1349 0.18071 0.13551 0.17901 C 0.13611 0.17747 0.13646 0.17577 0.13716 0.17469 C 0.13811 0.1733 0.13941 0.17268 0.14054 0.1716 C 0.1507 0.15 0.13985 0.1696 0.14801 0.16126 C 0.15573 0.15339 0.14506 0.15926 0.15382 0.15524 L 0.15886 0.14645 C 0.15973 0.14506 0.16068 0.14383 0.16138 0.14213 C 0.1619 0.14058 0.16224 0.13858 0.16302 0.13765 C 0.16372 0.13657 0.16476 0.13688 0.16554 0.13595 C 0.16641 0.13534 0.1671 0.13364 0.16806 0.13302 C 0.17049 0.13133 0.17309 0.1304 0.17552 0.1287 C 0.1849 0.1216 0.17388 0.12577 0.18551 0.12284 C 0.19002 0.12021 0.1862 0.12222 0.19219 0.11991 C 0.19332 0.11944 0.19445 0.11883 0.19549 0.11821 C 0.20191 0.11589 0.20851 0.11466 0.21467 0.11095 C 0.2178 0.1091 0.21823 0.10864 0.22223 0.10802 C 0.22691 0.1071 0.2316 0.10694 0.23638 0.10648 C 0.23941 0.10555 0.24245 0.10447 0.24549 0.10355 C 0.24775 0.10293 0.25 0.10308 0.25217 0.10185 C 0.25426 0.10108 0.25599 0.09876 0.25799 0.09768 C 0.25964 0.0966 0.26138 0.09691 0.26302 0.09614 C 0.26476 0.09537 0.26632 0.09398 0.26806 0.09321 C 0.26997 0.09213 0.27197 0.09136 0.27388 0.09028 C 0.27752 0.08796 0.28108 0.08518 0.28473 0.08287 C 0.28551 0.08225 0.28638 0.08194 0.28724 0.08133 C 0.28837 0.0804 0.28941 0.07916 0.29054 0.07839 C 0.29367 0.07592 0.29749 0.07562 0.30052 0.07392 C 0.30252 0.07284 0.30434 0.07068 0.30634 0.06929 C 0.30773 0.06867 0.30921 0.06867 0.31051 0.06805 C 0.31363 0.06651 0.31658 0.06481 0.31971 0.06358 C 0.3362 0.05679 0.32735 0.0625 0.33638 0.05617 C 0.3408 0.05617 0.39037 0.05957 0.40721 0.05617 C 0.41311 0.05494 0.41771 0.05185 0.42301 0.04876 L 0.42552 0.04722 C 0.42639 0.04676 0.42726 0.0466 0.42804 0.04583 C 0.42943 0.04429 0.43073 0.04259 0.43221 0.04136 C 0.43377 0.03981 0.43568 0.03981 0.43724 0.03842 C 0.44002 0.03595 0.44297 0.0341 0.44558 0.03102 C 0.44636 0.02994 0.44705 0.02839 0.44801 0.02793 C 0.45052 0.02685 0.45304 0.027 0.45556 0.02654 C 0.46789 0.02099 0.45634 0.02546 0.47136 0.02207 C 0.50174 0.01512 0.47535 0.01929 0.50052 0.0162 L 0.51138 0.01466 C 0.51389 0.0142 0.51893 0.01327 0.51893 0.01342 " pathEditMode="relative" rAng="0" ptsTypes="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623" y="-356586"/>
            <a:ext cx="24930623" cy="11699136"/>
          </a:xfrm>
          <a:prstGeom prst="rect">
            <a:avLst/>
          </a:prstGeom>
        </p:spPr>
      </p:pic>
      <p:pic>
        <p:nvPicPr>
          <p:cNvPr id="2" name="Picture 17" descr="tom-hum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76700"/>
            <a:ext cx="3203851" cy="40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 rot="21067318">
            <a:off x="7870396" y="2934813"/>
            <a:ext cx="4278935" cy="4052305"/>
            <a:chOff x="10515600" y="3162300"/>
            <a:chExt cx="5574427" cy="6067403"/>
          </a:xfrm>
        </p:grpSpPr>
        <p:sp>
          <p:nvSpPr>
            <p:cNvPr id="4" name="Freeform 3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4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17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pic>
          <p:nvPicPr>
            <p:cNvPr id="18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Freeform 7"/>
          <p:cNvSpPr/>
          <p:nvPr/>
        </p:nvSpPr>
        <p:spPr>
          <a:xfrm>
            <a:off x="11810113" y="7066484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/>
          <p:cNvSpPr/>
          <p:nvPr/>
        </p:nvSpPr>
        <p:spPr>
          <a:xfrm>
            <a:off x="5320533" y="551063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5" name="Picture 20" descr="fish-gif- (9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30" y="938457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3132734" y="5955450"/>
            <a:ext cx="1756445" cy="2373574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97477" y="7536094"/>
            <a:ext cx="1756445" cy="2373574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172859" y="5141144"/>
            <a:ext cx="1756445" cy="2373574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936660" y="2889913"/>
            <a:ext cx="1756445" cy="237357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5138906" y="3958054"/>
            <a:ext cx="2539494" cy="1957026"/>
            <a:chOff x="15138906" y="3958054"/>
            <a:chExt cx="2539494" cy="1957026"/>
          </a:xfrm>
        </p:grpSpPr>
        <p:sp>
          <p:nvSpPr>
            <p:cNvPr id="22" name="Freeform 6"/>
            <p:cNvSpPr/>
            <p:nvPr/>
          </p:nvSpPr>
          <p:spPr>
            <a:xfrm>
              <a:off x="15138906" y="3958054"/>
              <a:ext cx="2539494" cy="1957026"/>
            </a:xfrm>
            <a:custGeom>
              <a:avLst/>
              <a:gdLst/>
              <a:ahLst/>
              <a:cxnLst/>
              <a:rect l="l" t="t" r="r" b="b"/>
              <a:pathLst>
                <a:path w="2799044" h="2330204">
                  <a:moveTo>
                    <a:pt x="0" y="0"/>
                  </a:moveTo>
                  <a:lnTo>
                    <a:pt x="2799043" y="0"/>
                  </a:lnTo>
                  <a:lnTo>
                    <a:pt x="2799043" y="2330204"/>
                  </a:lnTo>
                  <a:lnTo>
                    <a:pt x="0" y="23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6638016" y="448703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2223693" y="904966"/>
            <a:ext cx="2915213" cy="2722080"/>
            <a:chOff x="12223693" y="904966"/>
            <a:chExt cx="2915213" cy="2722080"/>
          </a:xfrm>
        </p:grpSpPr>
        <p:sp>
          <p:nvSpPr>
            <p:cNvPr id="21" name="Freeform 12"/>
            <p:cNvSpPr/>
            <p:nvPr/>
          </p:nvSpPr>
          <p:spPr>
            <a:xfrm flipH="1">
              <a:off x="12223693" y="904966"/>
              <a:ext cx="2915213" cy="2722080"/>
            </a:xfrm>
            <a:custGeom>
              <a:avLst/>
              <a:gdLst/>
              <a:ahLst/>
              <a:cxnLst/>
              <a:rect l="l" t="t" r="r" b="b"/>
              <a:pathLst>
                <a:path w="2915213" h="2722080">
                  <a:moveTo>
                    <a:pt x="0" y="0"/>
                  </a:moveTo>
                  <a:lnTo>
                    <a:pt x="2915213" y="0"/>
                  </a:lnTo>
                  <a:lnTo>
                    <a:pt x="2915213" y="2722080"/>
                  </a:lnTo>
                  <a:lnTo>
                    <a:pt x="0" y="2722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3698017" y="210748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7627233"/>
            <a:ext cx="2040426" cy="1254424"/>
            <a:chOff x="6324600" y="7627233"/>
            <a:chExt cx="2040426" cy="1254424"/>
          </a:xfrm>
        </p:grpSpPr>
        <p:sp>
          <p:nvSpPr>
            <p:cNvPr id="20" name="Freeform 14"/>
            <p:cNvSpPr/>
            <p:nvPr/>
          </p:nvSpPr>
          <p:spPr>
            <a:xfrm flipH="1">
              <a:off x="6324600" y="7627233"/>
              <a:ext cx="2040426" cy="1254424"/>
            </a:xfrm>
            <a:custGeom>
              <a:avLst/>
              <a:gdLst/>
              <a:ahLst/>
              <a:cxnLst/>
              <a:rect l="l" t="t" r="r" b="b"/>
              <a:pathLst>
                <a:path w="2734128" h="2043760">
                  <a:moveTo>
                    <a:pt x="0" y="0"/>
                  </a:moveTo>
                  <a:lnTo>
                    <a:pt x="2734127" y="0"/>
                  </a:lnTo>
                  <a:lnTo>
                    <a:pt x="2734127" y="2043760"/>
                  </a:lnTo>
                  <a:lnTo>
                    <a:pt x="0" y="204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7048469" y="805914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4574902" y="2852464"/>
            <a:ext cx="1699038" cy="1549163"/>
            <a:chOff x="4574902" y="2852464"/>
            <a:chExt cx="1699038" cy="1549163"/>
          </a:xfrm>
        </p:grpSpPr>
        <p:sp>
          <p:nvSpPr>
            <p:cNvPr id="24" name="Freeform 9"/>
            <p:cNvSpPr/>
            <p:nvPr/>
          </p:nvSpPr>
          <p:spPr>
            <a:xfrm rot="426466">
              <a:off x="4574902" y="2852464"/>
              <a:ext cx="1699038" cy="1549163"/>
            </a:xfrm>
            <a:custGeom>
              <a:avLst/>
              <a:gdLst/>
              <a:ahLst/>
              <a:cxnLst/>
              <a:rect l="l" t="t" r="r" b="b"/>
              <a:pathLst>
                <a:path w="2696608" h="2197736">
                  <a:moveTo>
                    <a:pt x="0" y="0"/>
                  </a:moveTo>
                  <a:lnTo>
                    <a:pt x="2696609" y="0"/>
                  </a:lnTo>
                  <a:lnTo>
                    <a:pt x="2696609" y="2197735"/>
                  </a:lnTo>
                  <a:lnTo>
                    <a:pt x="0" y="219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4855761" y="342156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41748" y="7472804"/>
            <a:ext cx="1736902" cy="1541130"/>
            <a:chOff x="541748" y="7472804"/>
            <a:chExt cx="1736902" cy="1541130"/>
          </a:xfrm>
        </p:grpSpPr>
        <p:sp>
          <p:nvSpPr>
            <p:cNvPr id="30" name="Freeform 8"/>
            <p:cNvSpPr/>
            <p:nvPr/>
          </p:nvSpPr>
          <p:spPr>
            <a:xfrm>
              <a:off x="541748" y="7472804"/>
              <a:ext cx="1712832" cy="1541130"/>
            </a:xfrm>
            <a:custGeom>
              <a:avLst/>
              <a:gdLst/>
              <a:ahLst/>
              <a:cxnLst/>
              <a:rect l="l" t="t" r="r" b="b"/>
              <a:pathLst>
                <a:path w="2535433" h="1806496">
                  <a:moveTo>
                    <a:pt x="0" y="0"/>
                  </a:moveTo>
                  <a:lnTo>
                    <a:pt x="2535433" y="0"/>
                  </a:lnTo>
                  <a:lnTo>
                    <a:pt x="2535433" y="1806496"/>
                  </a:lnTo>
                  <a:lnTo>
                    <a:pt x="0" y="180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279812" y="7912891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12"/>
          <p:cNvSpPr/>
          <p:nvPr/>
        </p:nvSpPr>
        <p:spPr>
          <a:xfrm>
            <a:off x="-5181600" y="551063"/>
            <a:ext cx="765997" cy="6166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84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7284E-7 L 0.25 -6.17284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0.01775 L -0.3 -0.01775 C -0.29861 -0.01389 -0.29731 -0.00972 -0.29583 -0.00602 C -0.29514 -0.00432 -0.29435 -0.00216 -0.29331 -0.00154 C -0.28515 0.00371 -0.27682 0.0088 -0.26831 0.01188 C -0.26692 0.01235 -0.26553 0.01296 -0.26415 0.01327 C -0.26111 0.01404 -0.25798 0.01435 -0.25494 0.01482 C -0.25182 0.01466 -0.21432 0.0159 -0.19826 0.01188 C -0.19713 0.01158 -0.196 0.01096 -0.19496 0.01034 C -0.19158 0.00849 -0.18828 0.00648 -0.18498 0.00448 C -0.18272 0.00309 -0.18055 0.00108 -0.1783 3.08642E-6 C -0.17665 -0.00092 -0.175 -0.00108 -0.17326 -0.00154 L -0.10243 0.00139 C -0.09904 0.0017 -0.09566 0.00247 -0.09244 0.00448 L -0.0875 0.00741 L -0.02916 0.00587 C -0.02803 0.00587 -0.02699 0.00479 -0.02586 0.00448 C -0.02448 0.00386 -0.02309 0.0034 -0.0217 0.00293 C -0.01389 -0.00633 -0.02022 3.08642E-6 -3.46945E-18 3.08642E-6 L -3.46945E-18 3.08642E-6 L -3.46945E-18 3.08642E-6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91 -0.04892 L -0.37491 -0.04892 C -0.37178 -0.0372 -0.37074 -0.023 -0.36571 -0.01343 C -0.36128 -0.0051 -0.35416 -0.00309 -0.34817 0.00138 C -0.34661 0.00246 -0.34487 0.00246 -0.34322 0.00277 C -0.33463 0.00447 -0.32595 0.00555 -0.31736 0.00725 C -0.31571 0.00756 -0.31406 0.00817 -0.31241 0.00879 C -0.29236 0.00632 -0.2723 0.00447 -0.25234 0.00138 C -0.25086 0.00108 -0.24965 -0.00093 -0.24817 -0.0017 C -0.24296 -0.00402 -0.23758 -0.00541 -0.23237 -0.00757 C -0.23151 -0.00787 -0.23072 -0.00865 -0.22986 -0.00911 C -0.22569 -0.01112 -0.22161 -0.01358 -0.21736 -0.01497 C -0.21076 -0.01713 -0.20399 -0.01775 -0.19739 -0.01945 C -0.18185 -0.02315 -0.21666 -0.01821 -0.17986 -0.02238 L -0.11744 -0.01791 C -0.11432 -0.0176 -0.11137 -0.01575 -0.10833 -0.01497 C -0.10555 -0.0142 -0.10269 -0.0142 -0.09991 -0.01343 C -0.09687 -0.01266 -0.09383 -0.01112 -0.09079 -0.0105 C -0.08585 -0.00957 -0.08081 -0.00957 -0.07578 -0.00911 C -0.07213 -0.00865 -0.06857 -0.00803 -0.06493 -0.00757 C -0.06414 -0.0071 -0.06336 -0.00618 -0.0625 -0.00602 C -0.05 -0.00417 -0.025 -0.0017 -0.025 -0.0017 C -0.01336 0.00185 -0.02161 -0.00016 -4.30556E-6 -0.00016 L -4.30556E-6 -0.00016 " pathEditMode="relative" ptsTypes="AAAAAAAAAA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66 0.06219 L -0.51866 0.06235 C -0.51744 0.06605 -0.51675 0.07099 -0.51501 0.07392 C -0.51328 0.07701 -0.50503 0.07809 -0.50347 0.07839 C -0.49496 0.08904 -0.49748 0.08735 -0.47994 0.08735 C -0.45581 0.08735 -0.43177 0.08441 -0.40772 0.08287 L -0.39835 0.07839 C -0.39757 0.07809 -0.39696 0.07731 -0.39618 0.07701 C -0.39262 0.07531 -0.38906 0.07392 -0.38541 0.07253 C -0.38455 0.07145 -0.3835 0.07037 -0.38246 0.0696 C -0.37882 0.06636 -0.37482 0.06435 -0.37118 0.06065 C -0.36007 0.04969 -0.37274 0.05478 -0.35963 0.0517 C -0.35885 0.05123 -0.35772 0.05077 -0.35685 0.05031 C -0.34774 0.04491 -0.3388 0.03873 -0.32968 0.03395 C -0.32873 0.03349 -0.32777 0.03318 -0.32682 0.03256 C -0.32326 0.03009 -0.31979 0.02685 -0.31614 0.02515 C -0.29626 0.01528 -0.30625 0.01914 -0.28611 0.01327 C -0.28524 0.01219 -0.28437 0.01096 -0.28333 0.01034 C -0.27665 0.00556 -0.27144 0.00401 -0.26415 0.00293 C -0.25764 0.00201 -0.25121 0.00139 -0.24479 0.00139 L -0.00078 0.00139 L -3.33333E-6 4.93827E-7 " pathEditMode="relative" rAng="0" ptsTypes="AAAAAAAAAAAAA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155" y="-1866009"/>
            <a:ext cx="25763321" cy="122162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257520" y="3560987"/>
            <a:ext cx="5574427" cy="6067403"/>
            <a:chOff x="0" y="0"/>
            <a:chExt cx="7432569" cy="80898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32569" cy="8089871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338719" y="1371600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25107" y="3409274"/>
              <a:ext cx="1310075" cy="1161054"/>
            </a:xfrm>
            <a:custGeom>
              <a:avLst/>
              <a:gdLst/>
              <a:ahLst/>
              <a:cxnLst/>
              <a:rect l="l" t="t" r="r" b="b"/>
              <a:pathLst>
                <a:path w="1310075" h="1161054">
                  <a:moveTo>
                    <a:pt x="0" y="0"/>
                  </a:moveTo>
                  <a:lnTo>
                    <a:pt x="1310075" y="0"/>
                  </a:lnTo>
                  <a:lnTo>
                    <a:pt x="1310075" y="1161054"/>
                  </a:lnTo>
                  <a:lnTo>
                    <a:pt x="0" y="1161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9923" y="3681445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06386" y="5486400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391202" y="2681513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535182" y="4044935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9"/>
                  </a:lnTo>
                  <a:lnTo>
                    <a:pt x="0" y="130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77590" y="6203856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225107" y="4732948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-5562600" y="6140581"/>
            <a:ext cx="2050140" cy="1460725"/>
          </a:xfrm>
          <a:custGeom>
            <a:avLst/>
            <a:gdLst/>
            <a:ahLst/>
            <a:cxnLst/>
            <a:rect l="l" t="t" r="r" b="b"/>
            <a:pathLst>
              <a:path w="2050140" h="1460725">
                <a:moveTo>
                  <a:pt x="0" y="0"/>
                </a:moveTo>
                <a:lnTo>
                  <a:pt x="2050140" y="0"/>
                </a:lnTo>
                <a:lnTo>
                  <a:pt x="2050140" y="1460725"/>
                </a:lnTo>
                <a:lnTo>
                  <a:pt x="0" y="1460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6800" y="3253059"/>
            <a:ext cx="2157269" cy="1978113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88170" y="8300182"/>
            <a:ext cx="2028242" cy="1516111"/>
          </a:xfrm>
          <a:custGeom>
            <a:avLst/>
            <a:gdLst/>
            <a:ahLst/>
            <a:cxnLst/>
            <a:rect l="l" t="t" r="r" b="b"/>
            <a:pathLst>
              <a:path w="2028242" h="1516111">
                <a:moveTo>
                  <a:pt x="0" y="0"/>
                </a:moveTo>
                <a:lnTo>
                  <a:pt x="2028241" y="0"/>
                </a:lnTo>
                <a:lnTo>
                  <a:pt x="2028241" y="1516110"/>
                </a:lnTo>
                <a:lnTo>
                  <a:pt x="0" y="1516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16790" y="594391"/>
            <a:ext cx="2135038" cy="2057400"/>
          </a:xfrm>
          <a:custGeom>
            <a:avLst/>
            <a:gdLst/>
            <a:ahLst/>
            <a:cxnLst/>
            <a:rect l="l" t="t" r="r" b="b"/>
            <a:pathLst>
              <a:path w="2135038" h="2057400">
                <a:moveTo>
                  <a:pt x="0" y="0"/>
                </a:moveTo>
                <a:lnTo>
                  <a:pt x="2135038" y="0"/>
                </a:lnTo>
                <a:lnTo>
                  <a:pt x="21350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4832" y="1611296"/>
            <a:ext cx="1664085" cy="1248064"/>
          </a:xfrm>
          <a:custGeom>
            <a:avLst/>
            <a:gdLst/>
            <a:ahLst/>
            <a:cxnLst/>
            <a:rect l="l" t="t" r="r" b="b"/>
            <a:pathLst>
              <a:path w="1664085" h="1248064">
                <a:moveTo>
                  <a:pt x="0" y="0"/>
                </a:moveTo>
                <a:lnTo>
                  <a:pt x="1664086" y="0"/>
                </a:lnTo>
                <a:lnTo>
                  <a:pt x="1664086" y="1248064"/>
                </a:lnTo>
                <a:lnTo>
                  <a:pt x="0" y="1248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49199" y="1623091"/>
            <a:ext cx="1689876" cy="1478641"/>
          </a:xfrm>
          <a:custGeom>
            <a:avLst/>
            <a:gdLst/>
            <a:ahLst/>
            <a:cxnLst/>
            <a:rect l="l" t="t" r="r" b="b"/>
            <a:pathLst>
              <a:path w="1689876" h="1478641">
                <a:moveTo>
                  <a:pt x="0" y="0"/>
                </a:moveTo>
                <a:lnTo>
                  <a:pt x="1689876" y="0"/>
                </a:lnTo>
                <a:lnTo>
                  <a:pt x="1689876" y="1478641"/>
                </a:lnTo>
                <a:lnTo>
                  <a:pt x="0" y="14786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4" name="Picture 19" descr="fish-gif- (53)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96" y="295714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fish-gif- (27)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26" y="8166395"/>
            <a:ext cx="37719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11)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76" y="5625442"/>
            <a:ext cx="26765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4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400" decel="49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39 0.03364 C 0.25035 0.06929 0.14896 0.08688 0.02631 0.07546 C -0.10008 0.06343 -0.20043 0.02731 -0.19939 -0.00772 C -0.19835 -0.04275 -0.29835 -0.07901 -0.42456 -0.09074 C -0.54713 -0.10216 -0.64913 -0.08472 -0.65017 -0.04923 " pathEditMode="relative" rAng="10980000" ptsTypes="AAA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41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5525 L 0.12205 -0.02562 C 0.14757 -0.04413 0.18585 -0.05401 0.22587 -0.05401 C 0.27135 -0.05401 0.3079 -0.04413 0.33342 -0.02562 L 0.45556 0.05525 " pathEditMode="relative" rAng="0" ptsTypes="AAAAA">
                                      <p:cBhvr>
                                        <p:cTn id="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-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9 -0.11404 L -0.0888 -0.07824 C -0.10295 -0.06991 -0.12405 -0.06636 -0.14601 -0.06775 C -0.17101 -0.06929 -0.19097 -0.07546 -0.20478 -0.08534 L -0.27092 -0.12948 " pathEditMode="relative" rAng="10920000" ptsTypes="AAAAA">
                                      <p:cBhvr>
                                        <p:cTn id="1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43" y="19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4.32099E-6 L 0.25 4.32099E-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0.00062 L 0.17587 -0.03935 C 0.18984 -0.04846 0.21085 -0.05339 0.23281 -0.05339 C 0.25781 -0.05339 0.27786 -0.04846 0.29184 -0.03935 L 0.35885 0.00062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2 0.00294 L -0.27969 -0.05663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4" y="-29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8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0493203" y="2336908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-3086158" y="5802711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43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5191 0.0858 C -0.05191 0.05077 0.00694 0.02376 0.07821 0.02376 C 0.15165 0.02376 0.2105 0.05077 0.2105 0.0858 C 0.2105 0.12083 0.26944 0.14784 0.34305 0.14784 C 0.41449 0.14784 0.47343 0.12083 0.47343 0.0858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52778E-6 2.09877E-6 L 1.52778E-6 0.00015 C -0.00391 0.00046 -0.00781 -0.00016 -0.01163 0.00139 C -0.01276 0.00185 -0.01328 0.00447 -0.01415 0.00586 C -0.01493 0.00694 -0.0158 0.00787 -0.01667 0.00879 C -0.01719 0.01173 -0.01762 0.01481 -0.01832 0.01774 C -0.01927 0.02176 -0.02083 0.02531 -0.02162 0.02963 L -0.02327 0.03842 C -0.023 0.05278 -0.02361 0.06728 -0.02248 0.08148 C -0.02222 0.08503 -0.0211 0.0895 -0.01919 0.09028 L -0.0158 0.09182 C -0.00998 0.09058 -0.00304 0.09506 -0.00078 0.08441 C -0.00035 0.0821 -0.00026 0.07947 1.52778E-6 0.077 C 0.00026 0.08781 -8.84722E-5 0.09892 0.00087 0.10957 C 0.00113 0.1125 0.00226 0.11481 0.00338 0.11697 C 0.00347 0.11728 0.00877 0.125 0.00998 0.12592 C 0.01189 0.12731 0.01389 0.12793 0.01588 0.12886 C 0.02309 0.1375 0.02265 0.13827 0.03837 0.1304 C 0.03993 0.12963 0.03889 0.12438 0.03915 0.12145 C 0.03976 0.12299 0.04045 0.12423 0.04088 0.12592 C 0.04253 0.13287 0.04045 0.13271 0.04418 0.1392 C 0.04479 0.14043 0.04583 0.14043 0.0467 0.14074 C 0.04861 0.14151 0.05052 0.14166 0.05252 0.14228 C 0.0533 0.14274 0.05417 0.14352 0.05503 0.14367 C 0.06024 0.14506 0.07083 0.14676 0.07083 0.14691 L 0.08837 0.14521 C 0.09002 0.14444 0.09036 0.13997 0.09167 0.13781 C 0.09262 0.13611 0.09392 0.13487 0.09496 0.13333 C 0.09583 0.12994 0.0967 0.12639 0.09748 0.12299 C 0.09896 0.11651 0.09774 0.11898 0.1 0.11111 C 0.10043 0.10957 0.10121 0.10833 0.10165 0.10663 C 0.10234 0.10386 0.10278 0.10077 0.1033 0.09784 L 0.10417 0.09336 L 0.10503 0.08889 L 0.10503 0.08734 " pathEditMode="relative" rAng="0" ptsTypes="AAAAAAAAAAAAAAAAAAAAAAAAAAAAAAAAAAA">
                                      <p:cBhvr>
                                        <p:cTn id="1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2792749" y="3390910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6274860" y="415779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5640" y="7405058"/>
            <a:ext cx="1939512" cy="2620962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04502" y="326759"/>
            <a:ext cx="2634287" cy="3559847"/>
          </a:xfrm>
          <a:prstGeom prst="rect">
            <a:avLst/>
          </a:prstGeom>
        </p:spPr>
      </p:pic>
      <p:pic>
        <p:nvPicPr>
          <p:cNvPr id="4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9906" y="1018518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4 -0.00586 L 0.10434 -0.00586 C 0.10538 -0.00988 0.10625 -0.01404 0.10763 -0.01775 C 0.10937 -0.02253 0.11206 -0.02608 0.11345 -0.03117 C 0.11397 -0.03287 0.11571 -0.03981 0.11684 -0.04151 C 0.11857 -0.04429 0.12083 -0.04599 0.12265 -0.04892 C 0.12421 -0.05154 0.12526 -0.05509 0.12682 -0.05772 C 0.13168 -0.06636 0.1335 -0.06759 0.13932 -0.07407 C 0.13984 -0.07562 0.14019 -0.07747 0.14097 -0.07855 C 0.14678 -0.08688 0.14652 -0.08565 0.1526 -0.08735 C 0.15373 -0.08843 0.15486 -0.08951 0.15599 -0.09043 C 0.16154 -0.0946 0.16901 -0.0929 0.1743 -0.09336 C 0.17751 -0.0963 0.17734 -0.09583 0.18012 -0.09923 C 0.18125 -0.10062 0.1822 -0.10262 0.1835 -0.1037 C 0.18724 -0.1071 0.19513 -0.11265 0.19513 -0.11265 C 0.196 -0.11404 0.1967 -0.11574 0.19765 -0.11698 C 0.20607 -0.1287 0.19939 -0.11852 0.20599 -0.12593 C 0.20711 -0.12716 0.20816 -0.12901 0.20928 -0.1304 C 0.21093 -0.13241 0.21276 -0.13395 0.21432 -0.13627 C 0.21614 -0.13904 0.21762 -0.14228 0.21927 -0.14522 C 0.22013 -0.1466 0.22118 -0.14784 0.22178 -0.14969 C 0.22239 -0.15108 0.22274 -0.15293 0.22343 -0.15401 C 0.22439 -0.1554 0.22569 -0.15602 0.22682 -0.1571 C 0.23697 -0.1787 0.22612 -0.1591 0.23428 -0.16744 C 0.24201 -0.17531 0.23133 -0.16944 0.2401 -0.1733 L 0.24513 -0.18225 C 0.246 -0.18364 0.24696 -0.18488 0.24765 -0.18657 C 0.24817 -0.18812 0.24852 -0.18997 0.2493 -0.19105 C 0.25 -0.19213 0.25104 -0.19182 0.25182 -0.19259 C 0.25269 -0.19336 0.25338 -0.19491 0.25434 -0.19552 C 0.25677 -0.19738 0.25937 -0.19815 0.2618 -0.2 C 0.27118 -0.2071 0.26015 -0.20293 0.27178 -0.20586 C 0.2763 -0.20849 0.27248 -0.20648 0.27847 -0.2088 C 0.2796 -0.20926 0.28072 -0.20988 0.28177 -0.21034 C 0.28819 -0.21281 0.29479 -0.21404 0.30095 -0.21775 C 0.30408 -0.2196 0.30451 -0.22006 0.3085 -0.22068 C 0.31319 -0.22145 0.31788 -0.22176 0.32265 -0.22222 C 0.32569 -0.22315 0.32873 -0.22423 0.33177 -0.22515 C 0.33402 -0.22577 0.33628 -0.22562 0.33845 -0.2267 C 0.34053 -0.22762 0.34227 -0.22994 0.34427 -0.23102 C 0.34592 -0.23194 0.34765 -0.23179 0.3493 -0.23256 C 0.35104 -0.23333 0.3526 -0.23457 0.35434 -0.23549 C 0.35625 -0.23657 0.35824 -0.23735 0.36015 -0.23843 C 0.3638 -0.24074 0.36736 -0.24352 0.371 -0.24583 C 0.37178 -0.24645 0.37265 -0.24676 0.37352 -0.24738 C 0.37465 -0.2483 0.37569 -0.24954 0.37682 -0.25031 C 0.37994 -0.25278 0.38376 -0.25309 0.3868 -0.25478 C 0.3888 -0.25586 0.39062 -0.25802 0.39262 -0.25926 C 0.39401 -0.26003 0.39548 -0.26003 0.39678 -0.26065 C 0.39991 -0.26204 0.40286 -0.26389 0.40599 -0.26512 C 0.42248 -0.27191 0.41362 -0.2662 0.42265 -0.27253 C 0.42708 -0.27238 0.47665 -0.26914 0.49349 -0.27253 C 0.49939 -0.27377 0.50399 -0.27685 0.50928 -0.27994 L 0.5118 -0.28148 C 0.51267 -0.28194 0.51354 -0.2821 0.51432 -0.28287 C 0.51571 -0.28441 0.51701 -0.28611 0.51849 -0.28735 C 0.52005 -0.28873 0.52196 -0.28889 0.52352 -0.29028 C 0.5263 -0.29275 0.52925 -0.2946 0.53185 -0.29769 C 0.53263 -0.29877 0.53333 -0.30031 0.53428 -0.30077 C 0.5368 -0.30185 0.53932 -0.3017 0.54184 -0.30216 C 0.55416 -0.30772 0.54262 -0.30324 0.55763 -0.30664 C 0.58802 -0.31358 0.56163 -0.30941 0.5868 -0.3125 L 0.59765 -0.31404 C 0.60017 -0.31451 0.6052 -0.31543 0.6052 -0.31543 " pathEditMode="relative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05833 L -0.17691 0.05833 C -0.18863 0.05879 -0.20035 0.05818 -0.21198 0.05987 C -0.21406 0.06018 -0.2158 0.06311 -0.2178 0.06419 C -0.2191 0.06512 -0.22057 0.06527 -0.22196 0.06574 C -0.22526 0.06867 -0.22786 0.07083 -0.23108 0.07469 C -0.24193 0.08703 -0.23828 0.08595 -0.24609 0.09089 C -0.25078 0.09398 -0.2553 0.09938 -0.26024 0.09984 L -0.27613 0.10139 C -0.29219 0.10031 -0.30833 0.10015 -0.32448 0.0983 C -0.32569 0.09815 -0.32665 0.09614 -0.32778 0.09537 C -0.33047 0.09367 -0.33333 0.09244 -0.33611 0.09089 C -0.33698 0.09043 -0.33785 0.09012 -0.33863 0.0895 C -0.34089 0.08765 -0.34288 0.08487 -0.34531 0.08348 C -0.34748 0.08225 -0.36102 0.08055 -0.36111 0.08055 C -0.37691 0.08102 -0.3928 0.08086 -0.40859 0.0821 C -0.41172 0.08225 -0.41467 0.08426 -0.4178 0.08503 C -0.42023 0.08565 -0.42274 0.08595 -0.42526 0.08642 C -0.43307 0.09105 -0.41866 0.08302 -0.43698 0.0895 C -0.4395 0.09043 -0.44193 0.09244 -0.44444 0.09382 C -0.44766 0.09583 -0.45113 0.0949 -0.45443 0.09537 L -0.46024 0.0983 C -0.46137 0.09892 -0.4625 0.09984 -0.46363 0.09984 C -0.47413 0.09984 -0.48472 0.09876 -0.49531 0.0983 C -0.49861 0.09629 -0.50182 0.09367 -0.5053 0.09244 C -0.50851 0.0912 -0.51198 0.09228 -0.51528 0.09089 C -0.51901 0.08935 -0.5224 0.08565 -0.52613 0.08348 C -0.5283 0.08225 -0.53281 0.08055 -0.53281 0.08055 C -0.53446 0.07762 -0.53568 0.07361 -0.53776 0.0716 C -0.54627 0.06419 -0.54236 0.06821 -0.54948 0.05987 C -0.55026 0.05879 -0.5513 0.05818 -0.55191 0.05679 C -0.5533 0.05386 -0.5546 0.05077 -0.55608 0.04799 C -0.55712 0.04629 -0.55842 0.04521 -0.55946 0.04352 C -0.56233 0.03873 -0.5678 0.0287 -0.5678 0.0287 C -0.56866 0.02253 -0.56823 0.02191 -0.57109 0.01682 C -0.57205 0.01512 -0.57352 0.01419 -0.57439 0.01234 C -0.57604 0.00926 -0.57708 0.0054 -0.57856 0.002 C -0.57934 0.00046 -0.5803 -0.00077 -0.58108 -0.00247 C -0.58229 -0.00479 -0.58307 -0.00772 -0.58446 -0.00988 C -0.58533 -0.01127 -0.58672 -0.01173 -0.58776 -0.01281 C -0.58863 -0.01374 -0.58941 -0.01466 -0.59028 -0.01574 C -0.59835 -0.02593 -0.58741 -0.01343 -0.60113 -0.02763 C -0.602 -0.02855 -0.60269 -0.02963 -0.60356 -0.03056 C -0.60469 -0.03164 -0.6059 -0.03241 -0.60694 -0.03349 C -0.60868 -0.03534 -0.61016 -0.03781 -0.61189 -0.03951 C -0.61866 -0.04537 -0.61285 -0.03982 -0.62274 -0.05278 C -0.62552 -0.05633 -0.63108 -0.06312 -0.63108 -0.06312 C -0.6342 -0.0713 -0.63134 -0.06559 -0.63863 -0.07207 C -0.64115 -0.07439 -0.64358 -0.07701 -0.64609 -0.07948 C -0.64661 -0.08087 -0.64696 -0.08272 -0.64774 -0.08395 C -0.64844 -0.08488 -0.64948 -0.08488 -0.65026 -0.08534 C -0.65252 -0.08689 -0.65477 -0.08812 -0.65694 -0.08982 C -0.6592 -0.09167 -0.66137 -0.09383 -0.66363 -0.09568 C -0.66554 -0.09738 -0.66753 -0.09846 -0.66944 -0.10016 C -0.67196 -0.10247 -0.67431 -0.10571 -0.67691 -0.10756 C -0.68047 -0.11019 -0.68411 -0.11158 -0.68776 -0.11358 C -0.68863 -0.11497 -0.68924 -0.11698 -0.69028 -0.1179 C -0.69505 -0.12315 -0.69887 -0.12346 -0.70443 -0.12531 C -0.71033 -0.13056 -0.70556 -0.12716 -0.71441 -0.12979 C -0.71554 -0.1301 -0.71667 -0.13102 -0.7178 -0.13133 C -0.72161 -0.1321 -0.72552 -0.13226 -0.72943 -0.13272 L -0.79444 -0.12979 C -0.79583 -0.12979 -0.79722 -0.12871 -0.79861 -0.1284 C -0.80469 -0.1267 -0.81085 -0.12547 -0.81693 -0.12392 L -0.82274 -0.12238 C -0.82839 -0.11914 -0.82153 -0.123 -0.83108 -0.1179 C -0.83194 -0.1176 -0.83273 -0.11682 -0.83359 -0.11652 C -0.83663 -0.11528 -0.83976 -0.11466 -0.8428 -0.11358 C -0.84497 -0.11266 -0.84722 -0.11142 -0.84939 -0.1105 C -0.85104 -0.10988 -0.85269 -0.10973 -0.85434 -0.10911 C -0.85521 -0.1088 -0.85599 -0.10803 -0.85686 -0.10756 C -0.85964 -0.10648 -0.86241 -0.10556 -0.86519 -0.10463 C -0.87283 -0.09784 -0.86398 -0.10479 -0.87934 -0.10016 C -0.88082 -0.09969 -0.88203 -0.09753 -0.88351 -0.09723 C -0.88846 -0.09614 -0.89349 -0.0963 -0.89852 -0.09568 C -0.90156 -0.09537 -0.9046 -0.09476 -0.90764 -0.09429 C -0.91675 -0.08627 -0.90972 -0.09136 -0.93021 -0.09136 L -0.93021 -0.09136 " pathEditMode="relative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388" y="-876300"/>
            <a:ext cx="26764054" cy="1188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067318">
            <a:off x="18494203" y="203308"/>
            <a:ext cx="5574427" cy="6067403"/>
            <a:chOff x="10515600" y="3162300"/>
            <a:chExt cx="5574427" cy="6067403"/>
          </a:xfrm>
        </p:grpSpPr>
        <p:sp>
          <p:nvSpPr>
            <p:cNvPr id="4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" name="Group 4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5"/>
          <p:cNvSpPr/>
          <p:nvPr/>
        </p:nvSpPr>
        <p:spPr>
          <a:xfrm rot="10800000" flipV="1">
            <a:off x="-5638800" y="5414427"/>
            <a:ext cx="6677160" cy="4114800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81600" y="8039100"/>
            <a:ext cx="1756445" cy="2373574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67810" y="8342440"/>
            <a:ext cx="1756445" cy="2373574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38780" y="7658100"/>
            <a:ext cx="1756445" cy="2373574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77119" y="3994813"/>
            <a:ext cx="1756445" cy="2373574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44950" y="5437287"/>
            <a:ext cx="1756445" cy="237357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21067318">
            <a:off x="23311107" y="2099789"/>
            <a:ext cx="4265722" cy="5878166"/>
            <a:chOff x="11755871" y="3351536"/>
            <a:chExt cx="4265722" cy="5878166"/>
          </a:xfrm>
        </p:grpSpPr>
        <p:pic>
          <p:nvPicPr>
            <p:cNvPr id="25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2755" y="618584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3917" y="585565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2453" y="8613752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8464" y="786764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8871" y="3351536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236" y="4305776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9452" y="468485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4709" y="6032635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5871" y="6506204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9551" y="690306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Cloud Callout 34"/>
          <p:cNvSpPr/>
          <p:nvPr/>
        </p:nvSpPr>
        <p:spPr>
          <a:xfrm>
            <a:off x="12738624" y="1563564"/>
            <a:ext cx="4343400" cy="2064521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loud Callout 35"/>
          <p:cNvSpPr/>
          <p:nvPr/>
        </p:nvSpPr>
        <p:spPr>
          <a:xfrm flipH="1">
            <a:off x="56811" y="2552017"/>
            <a:ext cx="5410200" cy="2353881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59259E-6 L 0.25 -2.59259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11682 L -0.17691 0.11667 C -0.18221 0.11651 -0.18733 0.11682 -0.19262 0.1162 C -0.19349 0.1162 -0.19427 0.11512 -0.19514 0.11466 C -0.19575 0.11435 -0.19636 0.11435 -0.19696 0.1142 C -0.19844 0.11312 -0.19957 0.11235 -0.20104 0.11096 C -0.20582 0.10648 -0.20417 0.10694 -0.20764 0.10509 C -0.20972 0.10401 -0.21163 0.10201 -0.21389 0.10185 L -0.22092 0.10139 C -0.22804 0.1017 -0.23516 0.1017 -0.24219 0.10247 C -0.2428 0.10247 -0.24323 0.10324 -0.24366 0.10355 C -0.24488 0.10417 -0.24618 0.10448 -0.2474 0.10509 C -0.24774 0.10525 -0.24818 0.1054 -0.24844 0.10556 C -0.24957 0.10633 -0.25044 0.10725 -0.25148 0.10772 C -0.25235 0.10818 -0.25842 0.1088 -0.25842 0.10895 C -0.26537 0.10864 -0.2724 0.1088 -0.27943 0.10833 C -0.28073 0.10818 -0.28203 0.10756 -0.28351 0.10725 C -0.28446 0.10694 -0.28559 0.10694 -0.28672 0.10679 C -0.29019 0.10509 -0.28377 0.10787 -0.29193 0.10556 C -0.29306 0.10525 -0.29401 0.10448 -0.29531 0.10401 C -0.29653 0.1034 -0.29818 0.1037 -0.29957 0.10355 L -0.30226 0.10247 C -0.30261 0.10216 -0.30321 0.10185 -0.30365 0.10185 C -0.30833 0.10185 -0.31294 0.10232 -0.31762 0.10247 C -0.3191 0.10309 -0.32057 0.10417 -0.32205 0.10448 C -0.32344 0.10494 -0.32509 0.10463 -0.32648 0.10509 C -0.32804 0.10571 -0.3296 0.10694 -0.33125 0.10772 C -0.33212 0.10818 -0.3342 0.1088 -0.3342 0.10895 C -0.3349 0.10988 -0.3355 0.11127 -0.33629 0.11204 C -0.34011 0.11466 -0.33846 0.11327 -0.34158 0.1162 C -0.34193 0.11651 -0.34245 0.11682 -0.34262 0.11728 C -0.34323 0.11836 -0.34384 0.11944 -0.34445 0.12053 C -0.34488 0.12114 -0.34549 0.12145 -0.34592 0.12207 C -0.34722 0.12377 -0.34965 0.12747 -0.34965 0.12732 C -0.35 0.12963 -0.34983 0.12978 -0.35104 0.13164 C -0.35156 0.13225 -0.35217 0.13256 -0.35252 0.13318 C -0.3533 0.13441 -0.35373 0.1358 -0.35443 0.13704 C -0.35478 0.1375 -0.35512 0.13796 -0.35547 0.13858 C -0.35608 0.13951 -0.35634 0.14043 -0.35703 0.1412 C -0.35738 0.14167 -0.35799 0.14182 -0.35851 0.14228 C -0.35886 0.14259 -0.3592 0.1429 -0.35955 0.14336 C -0.3632 0.14707 -0.35825 0.14244 -0.36432 0.14753 C -0.36476 0.14784 -0.36502 0.1483 -0.36545 0.14861 C -0.36589 0.14907 -0.36658 0.14938 -0.36693 0.14969 C -0.36771 0.15031 -0.3684 0.15124 -0.3691 0.15185 C -0.37214 0.15401 -0.36953 0.15201 -0.37387 0.15664 C -0.37509 0.15787 -0.37761 0.16034 -0.37761 0.16049 C -0.37891 0.16327 -0.37769 0.16127 -0.38082 0.16358 C -0.38203 0.16435 -0.38307 0.16528 -0.38412 0.1662 C -0.38438 0.16667 -0.38464 0.16744 -0.3849 0.16775 C -0.38524 0.16821 -0.38568 0.16821 -0.38603 0.16836 C -0.38698 0.16883 -0.38811 0.16929 -0.38898 0.16991 C -0.39002 0.17053 -0.39097 0.1713 -0.39193 0.17207 C -0.3928 0.17269 -0.39366 0.17299 -0.39453 0.17361 C -0.39566 0.17438 -0.3967 0.17562 -0.39783 0.17624 C -0.39939 0.17716 -0.40104 0.17762 -0.40269 0.1784 C -0.40304 0.17886 -0.4033 0.17963 -0.40373 0.17994 C -0.40582 0.18179 -0.40755 0.18194 -0.4099 0.18272 C -0.4125 0.18457 -0.41042 0.18333 -0.41432 0.18426 C -0.41485 0.18441 -0.41537 0.18472 -0.41589 0.18488 C -0.41762 0.18503 -0.41936 0.18519 -0.42101 0.18534 L -0.44974 0.18426 C -0.45035 0.18426 -0.45087 0.1838 -0.45148 0.1838 C -0.45417 0.18318 -0.45686 0.18272 -0.45964 0.1821 L -0.46224 0.18164 C -0.46467 0.1804 -0.46172 0.18179 -0.46589 0.17994 C -0.46623 0.17978 -0.46658 0.17963 -0.46702 0.17948 C -0.46832 0.17901 -0.46971 0.17886 -0.4711 0.1784 C -0.47214 0.17809 -0.473 0.17762 -0.47405 0.17732 C -0.47474 0.17716 -0.47552 0.17701 -0.47622 0.17685 C -0.47656 0.1767 -0.47682 0.17639 -0.47726 0.17624 C -0.47839 0.17593 -0.47969 0.17562 -0.48099 0.17515 C -0.48429 0.17284 -0.48038 0.17531 -0.48715 0.17361 C -0.48785 0.17346 -0.48837 0.17269 -0.48898 0.17253 C -0.49123 0.17222 -0.4934 0.17222 -0.49566 0.17207 C -0.49705 0.17191 -0.49835 0.17161 -0.49974 0.17145 C -0.50373 0.16867 -0.50061 0.17037 -0.50946 0.17037 L -0.50946 0.17053 " pathEditMode="relative" rAng="0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26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24 0.0037 L 0.38993 0.02592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659" y="-57496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871" y="3768762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1067318">
            <a:off x="18494203" y="203308"/>
            <a:ext cx="5574427" cy="6067403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527024" y="1226942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57" y="8801907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98205" y="3694458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56057" y="6708308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13875" y="5581817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805" y="9392336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33" y="932632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09752" y="4522743"/>
            <a:ext cx="1756445" cy="2373574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2738624" y="1563564"/>
            <a:ext cx="4343400" cy="2064521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Callout 28"/>
          <p:cNvSpPr/>
          <p:nvPr/>
        </p:nvSpPr>
        <p:spPr>
          <a:xfrm flipH="1">
            <a:off x="72630" y="1833684"/>
            <a:ext cx="6633658" cy="2810399"/>
          </a:xfrm>
          <a:prstGeom prst="cloudCallout">
            <a:avLst>
              <a:gd name="adj1" fmla="val 10411"/>
              <a:gd name="adj2" fmla="val 6792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9510" y="5508028"/>
            <a:ext cx="1756445" cy="2373574"/>
          </a:xfrm>
          <a:prstGeom prst="rect">
            <a:avLst/>
          </a:prstGeom>
        </p:spPr>
      </p:pic>
      <p:sp>
        <p:nvSpPr>
          <p:cNvPr id="32" name="Cloud Callout 31"/>
          <p:cNvSpPr/>
          <p:nvPr/>
        </p:nvSpPr>
        <p:spPr>
          <a:xfrm>
            <a:off x="12765539" y="1845488"/>
            <a:ext cx="3813714" cy="1775823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1"/>
          <p:cNvSpPr/>
          <p:nvPr/>
        </p:nvSpPr>
        <p:spPr>
          <a:xfrm flipH="1">
            <a:off x="-3316439" y="2011497"/>
            <a:ext cx="2058964" cy="177586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Cloud Callout 34"/>
          <p:cNvSpPr/>
          <p:nvPr/>
        </p:nvSpPr>
        <p:spPr>
          <a:xfrm flipH="1">
            <a:off x="8131688" y="209887"/>
            <a:ext cx="4421021" cy="1738449"/>
          </a:xfrm>
          <a:prstGeom prst="cloudCallout">
            <a:avLst>
              <a:gd name="adj1" fmla="val 28744"/>
              <a:gd name="adj2" fmla="val 68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25 3.7037E-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11682 L -0.17691 0.11667 C -0.18221 0.11651 -0.18733 0.11682 -0.19262 0.1162 C -0.19349 0.1162 -0.19427 0.11512 -0.19514 0.11466 C -0.19575 0.11435 -0.19636 0.11435 -0.19696 0.1142 C -0.19844 0.11312 -0.19957 0.11235 -0.20104 0.11096 C -0.20582 0.10648 -0.20417 0.10694 -0.20764 0.10509 C -0.20972 0.10401 -0.21163 0.10201 -0.21389 0.10185 L -0.22092 0.10139 C -0.22804 0.1017 -0.23516 0.1017 -0.24219 0.10247 C -0.2428 0.10247 -0.24323 0.10324 -0.24366 0.10355 C -0.24488 0.10417 -0.24618 0.10448 -0.2474 0.10509 C -0.24774 0.10525 -0.24818 0.1054 -0.24844 0.10556 C -0.24957 0.10633 -0.25044 0.10725 -0.25148 0.10772 C -0.25235 0.10818 -0.25842 0.1088 -0.25842 0.10895 C -0.26537 0.10864 -0.2724 0.1088 -0.27943 0.10833 C -0.28073 0.10818 -0.28203 0.10756 -0.28351 0.10725 C -0.28446 0.10694 -0.28559 0.10694 -0.28672 0.10679 C -0.29019 0.10509 -0.28377 0.10787 -0.29193 0.10556 C -0.29306 0.10525 -0.29401 0.10448 -0.29531 0.10401 C -0.29653 0.1034 -0.29818 0.1037 -0.29957 0.10355 L -0.30226 0.10247 C -0.30261 0.10216 -0.30321 0.10185 -0.30365 0.10185 C -0.30833 0.10185 -0.31294 0.10232 -0.31762 0.10247 C -0.3191 0.10309 -0.32057 0.10417 -0.32205 0.10448 C -0.32344 0.10494 -0.32509 0.10463 -0.32648 0.10509 C -0.32804 0.10571 -0.3296 0.10694 -0.33125 0.10772 C -0.33212 0.10818 -0.3342 0.1088 -0.3342 0.10895 C -0.3349 0.10988 -0.3355 0.11127 -0.33629 0.11204 C -0.34011 0.11466 -0.33846 0.11327 -0.34158 0.1162 C -0.34193 0.11651 -0.34245 0.11682 -0.34262 0.11728 C -0.34323 0.11836 -0.34384 0.11944 -0.34445 0.12053 C -0.34488 0.12114 -0.34549 0.12145 -0.34592 0.12207 C -0.34722 0.12377 -0.34965 0.12747 -0.34965 0.12732 C -0.35 0.12963 -0.34983 0.12978 -0.35104 0.13164 C -0.35156 0.13225 -0.35217 0.13256 -0.35252 0.13318 C -0.3533 0.13441 -0.35373 0.1358 -0.35443 0.13704 C -0.35478 0.1375 -0.35512 0.13796 -0.35547 0.13858 C -0.35608 0.13951 -0.35634 0.14043 -0.35703 0.1412 C -0.35738 0.14167 -0.35799 0.14182 -0.35851 0.14228 C -0.35886 0.14259 -0.3592 0.1429 -0.35955 0.14336 C -0.3632 0.14707 -0.35825 0.14244 -0.36432 0.14753 C -0.36476 0.14784 -0.36502 0.1483 -0.36545 0.14861 C -0.36589 0.14907 -0.36658 0.14938 -0.36693 0.14969 C -0.36771 0.15031 -0.3684 0.15124 -0.3691 0.15185 C -0.37214 0.15401 -0.36953 0.15201 -0.37387 0.15664 C -0.37509 0.15787 -0.37761 0.16034 -0.37761 0.16049 C -0.37891 0.16327 -0.37769 0.16127 -0.38082 0.16358 C -0.38203 0.16435 -0.38307 0.16528 -0.38412 0.1662 C -0.38438 0.16667 -0.38464 0.16744 -0.3849 0.16775 C -0.38524 0.16821 -0.38568 0.16821 -0.38603 0.16836 C -0.38698 0.16883 -0.38811 0.16929 -0.38898 0.16991 C -0.39002 0.17053 -0.39097 0.1713 -0.39193 0.17207 C -0.3928 0.17269 -0.39366 0.17299 -0.39453 0.17361 C -0.39566 0.17438 -0.3967 0.17562 -0.39783 0.17624 C -0.39939 0.17716 -0.40104 0.17762 -0.40269 0.1784 C -0.40304 0.17886 -0.4033 0.17963 -0.40373 0.17994 C -0.40582 0.18179 -0.40755 0.18194 -0.4099 0.18272 C -0.4125 0.18457 -0.41042 0.18333 -0.41432 0.18426 C -0.41485 0.18441 -0.41537 0.18472 -0.41589 0.18488 C -0.41762 0.18503 -0.41936 0.18519 -0.42101 0.18534 L -0.44974 0.18426 C -0.45035 0.18426 -0.45087 0.1838 -0.45148 0.1838 C -0.45417 0.18318 -0.45686 0.18272 -0.45964 0.1821 L -0.46224 0.18164 C -0.46467 0.1804 -0.46172 0.18179 -0.46589 0.17994 C -0.46623 0.17978 -0.46658 0.17963 -0.46702 0.17948 C -0.46832 0.17901 -0.46971 0.17886 -0.4711 0.1784 C -0.47214 0.17809 -0.473 0.17762 -0.47405 0.17732 C -0.47474 0.17716 -0.47552 0.17701 -0.47622 0.17685 C -0.47656 0.1767 -0.47682 0.17639 -0.47726 0.17624 C -0.47839 0.17593 -0.47969 0.17562 -0.48099 0.17515 C -0.48429 0.17284 -0.48038 0.17531 -0.48715 0.17361 C -0.48785 0.17346 -0.48837 0.17269 -0.48898 0.17253 C -0.49123 0.17222 -0.4934 0.17222 -0.49566 0.17207 C -0.49705 0.17191 -0.49835 0.17161 -0.49974 0.17145 C -0.50373 0.16867 -0.50061 0.17037 -0.50946 0.17037 L -0.50946 0.17053 " pathEditMode="relative" rAng="0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26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0.00799 0.00803 0.01701 0.01605 0.02101 0.02593 C 0.025 0.03704 0.027 0.05 0.02899 0.06296 C 0.03099 0.07593 0.02899 0.08704 0.027 0.09908 C 0.025 0.11003 0.02196 0.12207 0.01502 0.13195 C 0.00903 0.14198 -0.00104 0.15 -0.01207 0.15602 C -0.02205 0.16204 -0.03412 0.16605 -0.04635 0.16806 C -0.05799 0.17006 -0.06997 0.17006 -0.08099 0.16806 C -0.09297 0.16605 -0.10399 0.16096 -0.11302 0.15293 C -0.12205 0.14599 -0.13021 0.13704 -0.1342 0.12593 C -0.13898 0.11605 -0.14097 0.10201 -0.14097 0.09105 C -0.14201 0.07994 -0.14097 0.06698 -0.1362 0.05602 C -0.13099 0.04599 -0.12205 0.03796 -0.11007 0.03395 C -0.098 0.03102 -0.08602 0.03503 -0.07804 0.04198 C -0.07101 0.04908 -0.06597 0.06003 -0.06502 0.073 C -0.06502 0.08596 -0.06597 0.098 -0.07101 0.10803 C -0.07604 0.11806 -0.075 0.12006 -0.09497 0.13303 C -0.11302 0.14707 -0.13099 0.14306 -0.14201 0.14398 C -0.15304 0.14398 -0.16207 0.13997 -0.17309 0.13596 C -0.18498 0.13102 -0.19497 0.12207 -0.202 0.11405 C -0.20903 0.10602 -0.21198 0.09599 -0.21597 0.07994 C -0.21901 0.06405 -0.21901 0.05602 -0.21901 0.04398 C -0.21901 0.03195 -0.21901 0.02006 -0.21901 0.00803 " pathEditMode="relative" rAng="0" ptsTypes="AAAAAAAAAAAAAAAAAAAAAAA">
                                      <p:cBhvr>
                                        <p:cTn id="10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20988E-6 L 0.31398 -0.0140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32284 L 0.01806 0.32299 C 0.0191 0.31883 0.01997 0.31451 0.02135 0.31096 C 0.02309 0.30602 0.02578 0.30262 0.02717 0.29738 C 0.02769 0.29583 0.02943 0.28889 0.03056 0.28704 C 0.03229 0.28426 0.03455 0.28272 0.03637 0.27978 C 0.03811 0.27716 0.03915 0.27361 0.04054 0.27099 C 0.0454 0.26235 0.04722 0.26111 0.05304 0.25463 C 0.05356 0.25293 0.05391 0.25123 0.05469 0.25015 C 0.0605 0.24167 0.06033 0.24306 0.06632 0.24136 C 0.06745 0.24028 0.06858 0.23904 0.0697 0.23827 C 0.07526 0.23411 0.08273 0.2358 0.08802 0.23519 C 0.09123 0.23241 0.09115 0.23287 0.09392 0.22932 C 0.09497 0.22793 0.09592 0.22593 0.09731 0.225 C 0.10113 0.22145 0.10885 0.21605 0.10885 0.2162 C 0.10972 0.21466 0.11042 0.21281 0.11137 0.21157 C 0.11979 0.2 0.11311 0.21019 0.1197 0.20278 C 0.12083 0.20154 0.12196 0.19969 0.123 0.1983 C 0.12465 0.1963 0.12648 0.19475 0.12804 0.19244 C 0.12986 0.18966 0.13134 0.18642 0.13299 0.18333 C 0.13385 0.1821 0.1349 0.18071 0.1355 0.17901 C 0.13611 0.17747 0.13646 0.17577 0.13715 0.17469 C 0.13811 0.1733 0.13941 0.17269 0.14054 0.17161 C 0.15069 0.15 0.13984 0.1696 0.148 0.16127 C 0.15573 0.1534 0.14505 0.15926 0.15382 0.15525 L 0.15885 0.14645 C 0.15972 0.14506 0.16068 0.14383 0.16137 0.14213 C 0.16189 0.14059 0.16224 0.13858 0.16302 0.13765 C 0.16372 0.13657 0.16476 0.13688 0.16554 0.13596 C 0.16641 0.13534 0.1671 0.13364 0.16806 0.13302 C 0.17049 0.13133 0.17309 0.1304 0.17552 0.1287 C 0.1849 0.12161 0.17387 0.12577 0.1855 0.12284 C 0.19002 0.12022 0.1862 0.12222 0.19219 0.11991 C 0.19332 0.11944 0.19444 0.11883 0.19549 0.11821 C 0.20191 0.1159 0.20851 0.11466 0.21467 0.11096 C 0.2178 0.10911 0.21823 0.10864 0.22222 0.10802 C 0.22691 0.1071 0.2316 0.10694 0.23637 0.10648 C 0.23941 0.10556 0.24245 0.10448 0.24549 0.10355 C 0.24774 0.10293 0.25 0.10309 0.25217 0.10185 C 0.25425 0.10108 0.25599 0.09877 0.25799 0.09769 C 0.25964 0.09661 0.26137 0.09691 0.26302 0.09614 C 0.26476 0.09537 0.26632 0.09398 0.26806 0.09321 C 0.26997 0.09213 0.27196 0.09136 0.27387 0.09028 C 0.27752 0.08796 0.28108 0.08519 0.28472 0.08287 C 0.2855 0.08225 0.28637 0.08194 0.28724 0.08133 C 0.28837 0.0804 0.28941 0.07917 0.29054 0.0784 C 0.29366 0.07593 0.29748 0.07562 0.30052 0.07392 C 0.30252 0.07284 0.30434 0.07068 0.30634 0.06929 C 0.30773 0.06867 0.3092 0.06867 0.3105 0.06806 C 0.31363 0.06651 0.31658 0.06481 0.3197 0.06358 C 0.3362 0.05679 0.32734 0.0625 0.33637 0.05617 C 0.3408 0.05617 0.39036 0.05957 0.4072 0.05617 C 0.41311 0.05494 0.41771 0.05185 0.423 0.04877 L 0.42552 0.04722 C 0.42639 0.04676 0.42726 0.04661 0.42804 0.04583 C 0.42943 0.04429 0.43073 0.04259 0.4322 0.04136 C 0.43377 0.03981 0.43568 0.03981 0.43724 0.03843 C 0.44002 0.03596 0.44297 0.03411 0.44557 0.03102 C 0.44635 0.02994 0.44705 0.0284 0.448 0.02793 C 0.45052 0.02685 0.45304 0.02701 0.45556 0.02654 C 0.46788 0.02099 0.45634 0.02546 0.47135 0.02207 C 0.50174 0.01512 0.47535 0.01929 0.50052 0.0162 L 0.51137 0.01466 C 0.51389 0.0142 0.51892 0.01327 0.51892 0.01343 " pathEditMode="relative" rAng="0" ptsTypes="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217" y="0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34" y="873271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1067318">
            <a:off x="12492049" y="5004003"/>
            <a:ext cx="3845678" cy="4101722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1322071" y="8235966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58210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7501" y="8586549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60782" y="7707504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8040" y="6158724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805" y="9392336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202" y="9502542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42904" y="5289959"/>
            <a:ext cx="1756445" cy="2373574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9510" y="5508028"/>
            <a:ext cx="1756445" cy="2373574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59748" y="8921419"/>
            <a:ext cx="1756445" cy="2373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4356" y="2414429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3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reeform 4"/>
          <p:cNvSpPr/>
          <p:nvPr/>
        </p:nvSpPr>
        <p:spPr>
          <a:xfrm>
            <a:off x="15088717" y="8816353"/>
            <a:ext cx="1289695" cy="1123111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93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9 -0.01774 L -0.11319 -0.01774 C -0.11597 -0.01528 -0.11901 -0.01342 -0.12152 -0.01034 C -0.13385 0.00463 -0.12447 -0.00061 -0.13237 0.00293 C -0.1368 0.00988 -0.14036 0.01945 -0.14574 0.02377 C -0.15112 0.02793 -0.16041 0.03503 -0.16493 0.03997 C -0.1671 0.04244 -0.16857 0.04645 -0.17074 0.04892 C -0.17387 0.05247 -0.17743 0.05463 -0.18072 0.05772 C -0.1822 0.05911 -0.18342 0.06127 -0.18489 0.06219 C -0.18784 0.0642 -0.19105 0.06513 -0.19409 0.06667 C -0.19661 0.06806 -0.19904 0.0696 -0.20156 0.07114 C -0.20295 0.07207 -0.20434 0.0733 -0.20572 0.07408 C -0.21067 0.0767 -0.21588 0.07809 -0.22074 0.08148 C -0.22352 0.08349 -0.22621 0.08611 -0.22908 0.08735 C -0.24513 0.09506 -0.24678 0.09229 -0.26319 0.09784 C -0.26631 0.09877 -0.26927 0.10139 -0.27239 0.10216 C -0.28203 0.10479 -0.29192 0.10479 -0.30156 0.10818 C -0.31328 0.11235 -0.31692 0.11374 -0.33402 0.11852 C -0.3368 0.11929 -0.33958 0.1196 -0.34236 0.12006 L -0.36987 0.123 C -0.371 0.12346 -0.37204 0.12423 -0.37317 0.12439 C -0.41041 0.13272 -0.42864 0.1267 -0.47734 0.12593 C -0.48541 0.12469 -0.49097 0.12439 -0.49904 0.12006 C -0.5006 0.11914 -0.50164 0.11636 -0.50321 0.11559 C -0.50538 0.11435 -0.50763 0.11482 -0.50989 0.11405 C -0.51171 0.11343 -0.5263 0.10957 -0.53151 0.10525 C -0.53359 0.10355 -0.5355 0.10155 -0.53741 0.09923 C -0.54053 0.09553 -0.54366 0.09182 -0.54652 0.08735 C -0.54887 0.0838 -0.55685 0.06343 -0.55737 0.06219 C -0.55876 0.0588 -0.56154 0.05185 -0.56154 0.05185 C -0.5618 0.05031 -0.56197 0.04877 -0.56241 0.04738 C -0.56449 0.04059 -0.56588 0.03858 -0.56822 0.03256 C -0.56935 0.02963 -0.57057 0.02685 -0.57152 0.02377 C -0.57283 0.01945 -0.57369 0.01482 -0.57491 0.01034 C -0.57647 0.00448 -0.57838 -0.00139 -0.57986 -0.0074 C -0.58081 -0.01126 -0.58133 -0.01543 -0.58237 -0.01929 C -0.5868 -0.03642 -0.58298 -0.0162 -0.58741 -0.03549 C -0.59079 -0.05077 -0.58446 -0.0304 -0.59071 -0.04892 C -0.59175 -0.05632 -0.5927 -0.06512 -0.59652 -0.0696 C -0.5973 -0.07052 -0.59817 -0.07068 -0.59904 -0.07114 C -0.60381 -0.08518 -0.59921 -0.07284 -0.60408 -0.08302 C -0.60494 -0.08487 -0.60546 -0.08734 -0.60651 -0.08889 C -0.6072 -0.08981 -0.60824 -0.08966 -0.60902 -0.09043 C -0.61553 -0.09614 -0.60772 -0.09105 -0.61406 -0.09475 C -0.61484 -0.09676 -0.61545 -0.09907 -0.61658 -0.10077 C -0.61744 -0.10216 -0.61883 -0.10262 -0.61987 -0.1037 C -0.62022 -0.10401 -0.62039 -0.10463 -0.62066 -0.10509 L -0.62066 -0.10509 " pathEditMode="relative" ptsTypes="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8.33333E-7 -1.85185E-6 C 0.00104 -0.00401 0.00208 -0.00802 0.0033 -0.01188 C 0.00373 -0.01343 0.00451 -0.01466 0.00494 -0.01636 C 0.0079 -0.02793 0.0046 -0.02284 0.00911 -0.02809 C 0.01718 -0.05694 0.01024 -0.03873 0.01744 -0.05031 C 0.02491 -0.0625 0.02031 -0.05895 0.02578 -0.06219 C 0.02691 -0.06373 0.02803 -0.06512 0.02908 -0.06667 C 0.03003 -0.06806 0.03064 -0.06991 0.03159 -0.07114 C 0.03264 -0.07238 0.03385 -0.07315 0.03498 -0.07407 C 0.03663 -0.07531 0.03906 -0.07623 0.0408 -0.07701 C 0.04132 -0.07855 0.04158 -0.08056 0.04244 -0.08148 C 0.0434 -0.08256 0.0447 -0.0821 0.04574 -0.08302 C 0.0467 -0.08364 0.04739 -0.08519 0.04826 -0.08596 C 0.04904 -0.08657 0.05 -0.08673 0.05078 -0.08735 C 0.05251 -0.0892 0.05408 -0.09136 0.05581 -0.09336 C 0.05659 -0.09429 0.05738 -0.09552 0.05824 -0.0963 C 0.05937 -0.09722 0.0605 -0.09846 0.06163 -0.09923 C 0.06241 -0.09985 0.06328 -0.10015 0.06415 -0.10077 C 0.06527 -0.1017 0.06632 -0.10278 0.06744 -0.1037 C 0.06823 -0.10432 0.06918 -0.10463 0.06996 -0.10525 C 0.07109 -0.10602 0.07213 -0.10725 0.07326 -0.10818 C 0.07413 -0.1088 0.075 -0.10895 0.07578 -0.10957 C 0.08151 -0.11481 0.07465 -0.11096 0.08159 -0.11404 C 0.08316 -0.12238 0.08125 -0.11636 0.08741 -0.12006 C 0.08836 -0.12052 0.08906 -0.12222 0.08993 -0.12299 C 0.09071 -0.12361 0.09158 -0.12407 0.09244 -0.12438 C 0.0947 -0.12546 0.09705 -0.12562 0.09913 -0.12747 C 0.10347 -0.13133 0.10121 -0.12978 0.10581 -0.13179 C 0.11102 -0.13796 0.10625 -0.13333 0.11658 -0.13627 C 0.11918 -0.13704 0.12161 -0.13812 0.12413 -0.1392 C 0.13116 -0.14244 0.11944 -0.13935 0.13324 -0.14367 C 0.13576 -0.14444 0.13828 -0.14475 0.1408 -0.14522 C 0.14409 -0.14661 0.1454 -0.14738 0.14913 -0.14815 C 0.15243 -0.14877 0.15581 -0.14923 0.15911 -0.14969 L 0.17074 -0.15108 L 0.20165 -0.15401 C 0.20442 -0.15509 0.20711 -0.15633 0.20998 -0.1571 C 0.21354 -0.15787 0.21718 -0.15802 0.22074 -0.15849 L 0.22994 -0.16003 C 0.23871 -0.16389 0.22786 -0.15941 0.24661 -0.16296 C 0.24748 -0.16312 0.24826 -0.1642 0.24913 -0.16451 C 0.25434 -0.16574 0.26493 -0.16744 0.26493 -0.16744 C 0.30095 -0.18873 0.27048 -0.17176 0.36831 -0.16883 C 0.36944 -0.16883 0.37057 -0.16821 0.37161 -0.16744 C 0.37274 -0.16667 0.37378 -0.16543 0.37491 -0.16451 C 0.37743 -0.16235 0.37994 -0.16034 0.38246 -0.15849 C 0.38324 -0.15787 0.38411 -0.15741 0.38498 -0.1571 C 0.38767 -0.15571 0.38958 -0.15509 0.39244 -0.15401 C 0.39357 -0.15309 0.39461 -0.15201 0.39574 -0.15108 C 0.39661 -0.15046 0.39748 -0.15046 0.39826 -0.14969 C 0.40894 -0.13889 0.39522 -0.15123 0.40408 -0.14074 C 0.40833 -0.1358 0.41076 -0.13565 0.4158 -0.13333 C 0.41692 -0.13179 0.41788 -0.13009 0.41909 -0.12886 C 0.41988 -0.12809 0.421 -0.12855 0.42161 -0.12747 C 0.42248 -0.12593 0.42248 -0.12315 0.42326 -0.12145 C 0.42526 -0.11728 0.42656 -0.11713 0.42908 -0.11559 C 0.43021 -0.11312 0.43116 -0.11034 0.43246 -0.10818 C 0.43411 -0.10509 0.43628 -0.10463 0.43828 -0.10216 C 0.43975 -0.10046 0.44088 -0.09784 0.44244 -0.0963 C 0.4434 -0.09537 0.4447 -0.09552 0.44574 -0.09475 C 0.44817 -0.09321 0.44956 -0.09136 0.45165 -0.08889 C 0.45599 -0.07731 0.44913 -0.09383 0.45998 -0.07855 C 0.46093 -0.07701 0.46484 -0.07114 0.46658 -0.0696 C 0.46736 -0.06898 0.46831 -0.06867 0.46909 -0.06821 C 0.47048 -0.0662 0.47178 -0.06404 0.47326 -0.06219 C 0.47526 -0.05988 0.47743 -0.05941 0.47908 -0.05633 C 0.48012 -0.05463 0.48081 -0.05247 0.48159 -0.05031 C 0.4822 -0.04892 0.48246 -0.04707 0.48324 -0.04599 C 0.4842 -0.0446 0.48559 -0.04414 0.48663 -0.0429 C 0.48776 -0.04167 0.48889 -0.04012 0.48993 -0.03858 C 0.49166 -0.0358 0.49297 -0.03194 0.49496 -0.02963 C 0.49574 -0.0287 0.4967 -0.02778 0.49748 -0.0267 C 0.49835 -0.02531 0.49904 -0.02361 0.49991 -0.02222 C 0.50156 -0.0196 0.50321 -0.01728 0.50494 -0.01481 C 0.50599 -0.01327 0.50729 -0.01219 0.50824 -0.01034 C 0.51206 -0.0037 0.50755 -0.00741 0.51241 -0.00448 C 0.51909 0.01142 0.5105 -0.00787 0.51831 0.00586 C 0.51901 0.0071 0.51927 0.0091 0.51996 0.01034 C 0.52066 0.01157 0.5217 0.01219 0.52248 0.01327 C 0.52335 0.01466 0.52413 0.01636 0.52491 0.01775 C 0.52682 0.02778 0.52413 0.01605 0.52994 0.02809 C 0.53055 0.02932 0.53038 0.03117 0.53081 0.03256 C 0.53177 0.03565 0.53298 0.03858 0.53411 0.04151 C 0.53802 0.05185 0.53576 0.04846 0.53993 0.05339 C 0.54392 0.06744 0.53906 0.0517 0.54409 0.06373 C 0.54505 0.06605 0.54583 0.06852 0.54661 0.07114 C 0.54722 0.07299 0.54748 0.07531 0.54826 0.07701 C 0.54887 0.07839 0.55 0.07886 0.55078 0.07994 C 0.55165 0.08133 0.55251 0.08287 0.5533 0.08441 C 0.5539 0.0858 0.55416 0.08781 0.55494 0.08889 C 0.55564 0.08981 0.55659 0.08981 0.55746 0.09043 C 0.55772 0.09182 0.55755 0.09383 0.55824 0.09475 C 0.55972 0.0966 0.56328 0.09784 0.56328 0.09784 C 0.56614 0.10556 0.56415 0.09877 0.5658 0.10957 C 0.56623 0.11265 0.56701 0.11543 0.56744 0.11852 C 0.56771 0.12052 0.56788 0.12253 0.56831 0.12438 C 0.56875 0.12654 0.56944 0.12839 0.56996 0.1304 C 0.57031 0.13179 0.57031 0.13349 0.57074 0.13488 C 0.57178 0.13796 0.57413 0.14367 0.57413 0.14367 C 0.57586 0.15617 0.57413 0.15262 0.57665 0.1571 L 0.57665 0.1571 " pathEditMode="relative" ptsTypes="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5014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58" y="5957594"/>
            <a:ext cx="3289645" cy="41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12136905" flipV="1">
            <a:off x="2337349" y="2913583"/>
            <a:ext cx="4324249" cy="4409742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17032741" y="7622684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58210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7501" y="8586549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60782" y="7707504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8040" y="6158724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829" y="8876184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51" y="9878927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43843" y="5190768"/>
            <a:ext cx="1756445" cy="2373574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86826" y="6758608"/>
            <a:ext cx="1756445" cy="2373574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59748" y="8921419"/>
            <a:ext cx="1756445" cy="2373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3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reeform 4"/>
          <p:cNvSpPr/>
          <p:nvPr/>
        </p:nvSpPr>
        <p:spPr>
          <a:xfrm>
            <a:off x="1095535" y="7002786"/>
            <a:ext cx="1289695" cy="1123111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12353450" y="6367508"/>
            <a:ext cx="1905000" cy="1066800"/>
            <a:chOff x="3936" y="315"/>
            <a:chExt cx="1248" cy="837"/>
          </a:xfrm>
        </p:grpSpPr>
        <p:pic>
          <p:nvPicPr>
            <p:cNvPr id="35" name="Picture 19" descr="User1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009">
              <a:off x="3936" y="315"/>
              <a:ext cx="124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0" descr="vay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650">
              <a:off x="4650" y="634"/>
              <a:ext cx="19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22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624"/>
              <a:ext cx="22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Freeform 6"/>
          <p:cNvSpPr/>
          <p:nvPr/>
        </p:nvSpPr>
        <p:spPr>
          <a:xfrm>
            <a:off x="12873840" y="7956796"/>
            <a:ext cx="2799044" cy="2330204"/>
          </a:xfrm>
          <a:custGeom>
            <a:avLst/>
            <a:gdLst/>
            <a:ahLst/>
            <a:cxnLst/>
            <a:rect l="l" t="t" r="r" b="b"/>
            <a:pathLst>
              <a:path w="2799044" h="2330204">
                <a:moveTo>
                  <a:pt x="0" y="0"/>
                </a:moveTo>
                <a:lnTo>
                  <a:pt x="2799043" y="0"/>
                </a:lnTo>
                <a:lnTo>
                  <a:pt x="2799043" y="2330204"/>
                </a:lnTo>
                <a:lnTo>
                  <a:pt x="0" y="23302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4" name="Freeform 9"/>
          <p:cNvSpPr/>
          <p:nvPr/>
        </p:nvSpPr>
        <p:spPr>
          <a:xfrm rot="21173534" flipH="1">
            <a:off x="15293037" y="5816254"/>
            <a:ext cx="2125868" cy="1793530"/>
          </a:xfrm>
          <a:custGeom>
            <a:avLst/>
            <a:gdLst/>
            <a:ahLst/>
            <a:cxnLst/>
            <a:rect l="l" t="t" r="r" b="b"/>
            <a:pathLst>
              <a:path w="2696608" h="2197736">
                <a:moveTo>
                  <a:pt x="0" y="0"/>
                </a:moveTo>
                <a:lnTo>
                  <a:pt x="2696609" y="0"/>
                </a:lnTo>
                <a:lnTo>
                  <a:pt x="2696609" y="2197735"/>
                </a:lnTo>
                <a:lnTo>
                  <a:pt x="0" y="219773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45" name="Picture 1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H="1">
            <a:off x="17297400" y="1382755"/>
            <a:ext cx="2338938" cy="1532005"/>
          </a:xfrm>
          <a:prstGeom prst="rect">
            <a:avLst/>
          </a:prstGeom>
        </p:spPr>
      </p:pic>
      <p:sp>
        <p:nvSpPr>
          <p:cNvPr id="47" name="Freeform 12"/>
          <p:cNvSpPr/>
          <p:nvPr/>
        </p:nvSpPr>
        <p:spPr>
          <a:xfrm flipH="1">
            <a:off x="14023616" y="293166"/>
            <a:ext cx="2915213" cy="2722080"/>
          </a:xfrm>
          <a:custGeom>
            <a:avLst/>
            <a:gdLst/>
            <a:ahLst/>
            <a:cxnLst/>
            <a:rect l="l" t="t" r="r" b="b"/>
            <a:pathLst>
              <a:path w="2915213" h="2722080">
                <a:moveTo>
                  <a:pt x="0" y="0"/>
                </a:moveTo>
                <a:lnTo>
                  <a:pt x="2915213" y="0"/>
                </a:lnTo>
                <a:lnTo>
                  <a:pt x="2915213" y="2722080"/>
                </a:lnTo>
                <a:lnTo>
                  <a:pt x="0" y="2722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8" name="Freeform 14"/>
          <p:cNvSpPr/>
          <p:nvPr/>
        </p:nvSpPr>
        <p:spPr>
          <a:xfrm flipH="1">
            <a:off x="13624218" y="3636979"/>
            <a:ext cx="2376361" cy="1524859"/>
          </a:xfrm>
          <a:custGeom>
            <a:avLst/>
            <a:gdLst/>
            <a:ahLst/>
            <a:cxnLst/>
            <a:rect l="l" t="t" r="r" b="b"/>
            <a:pathLst>
              <a:path w="2734128" h="2043760">
                <a:moveTo>
                  <a:pt x="0" y="0"/>
                </a:moveTo>
                <a:lnTo>
                  <a:pt x="2734127" y="0"/>
                </a:lnTo>
                <a:lnTo>
                  <a:pt x="2734127" y="2043760"/>
                </a:lnTo>
                <a:lnTo>
                  <a:pt x="0" y="20437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0" name="Freeform 7"/>
          <p:cNvSpPr/>
          <p:nvPr/>
        </p:nvSpPr>
        <p:spPr>
          <a:xfrm>
            <a:off x="2774453" y="7924960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69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2716E-6 L -0.25 3.82716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77 0.06049 L 0.11077 0.06034 C 0.10686 0.06095 0.10339 0.06172 0.09948 0.06188 C 0.09011 0.06203 0.08056 0.06188 0.07144 0.06142 C 0.06658 0.06126 0.06198 0.06034 0.05738 0.06018 C 0.05417 0.05987 0.05087 0.05987 0.04757 0.05972 C 0.04523 0.05941 0.04262 0.05926 0.04063 0.05879 C 0.02717 0.05648 0.03959 0.05771 0.02787 0.05679 C 0.02361 0.05601 0.02023 0.05463 0.01528 0.05432 C 0.00834 0.05355 0.00139 0.05277 -0.00573 0.05216 C -0.00764 0.052 -0.00946 0.05185 -0.01137 0.05169 C -0.01736 0.05108 -0.02326 0.05046 -0.02951 0.05015 C -0.05373 0.04892 -0.01363 0.05092 -0.06458 0.04753 C -0.07995 0.0466 -0.07317 0.04722 -0.08559 0.04583 C -0.11276 0.04598 -0.13984 0.04598 -0.16684 0.04629 C -0.17257 0.04645 -0.18368 0.04722 -0.18368 0.04706 C -0.18515 0.04753 -0.18637 0.04799 -0.18784 0.04845 C -0.18906 0.04861 -0.19071 0.04892 -0.1921 0.04892 C -0.20981 0.04892 -0.2276 0.04861 -0.2454 0.04845 L -0.26771 0.04753 C -0.27057 0.04737 -0.27344 0.04737 -0.2763 0.04722 C -0.27873 0.04691 -0.28073 0.04629 -0.28324 0.04583 C -0.29887 0.04351 -0.27257 0.04814 -0.29297 0.0446 C -0.29453 0.04444 -0.29574 0.04413 -0.29731 0.04367 C -0.29922 0.04351 -0.30061 0.0429 -0.30286 0.04259 C -0.30495 0.04228 -0.30755 0.04228 -0.30989 0.04213 C -0.31502 0.04166 -0.31397 0.04166 -0.31962 0.04089 C -0.32335 0.04043 -0.32673 0.04027 -0.3309 0.03997 C -0.34653 0.03734 -0.33524 0.03889 -0.35616 0.0375 C -0.37595 0.03611 -0.33958 0.03811 -0.36588 0.03611 C -0.37656 0.03549 -0.38255 0.03564 -0.39245 0.03503 C -0.39436 0.03487 -0.39618 0.03456 -0.39817 0.03456 C -0.40555 0.03426 -0.41311 0.03379 -0.42048 0.03333 C -0.42239 0.03318 -0.42422 0.03302 -0.42613 0.03287 C -0.42847 0.03256 -0.43073 0.03225 -0.43316 0.0321 C -0.43637 0.03194 -0.44297 0.03163 -0.44297 0.03148 L -0.44418 0.0287 " pathEditMode="relative" rAng="0" ptsTypes="AAAAAAAAAAAAAAAAAAAAAAAAAAAAAAAAAAAAA">
                                      <p:cBhvr>
                                        <p:cTn id="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52" y="-1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48 0.01852 L 0.22248 0.01883 C 0.2204 0.01158 0.21883 0.00386 0.21623 -0.00247 C 0.21467 -0.00632 0.21215 -0.00848 0.20998 -0.01095 C 0.20469 -0.01713 0.19948 -0.02345 0.19375 -0.02777 C 0.18776 -0.0324 0.18125 -0.03534 0.17508 -0.03842 C 0.17283 -0.0395 0.16311 -0.04213 0.16128 -0.04259 C 0.16094 -0.04475 0.16146 -0.04892 0.16015 -0.04892 C 0.13472 -0.04953 0.10937 -0.04676 0.08403 -0.04475 C 0.08238 -0.0446 0.08064 -0.04321 0.07908 -0.04259 C 0.06719 -0.03796 0.0704 -0.03904 0.06041 -0.03611 C 0.05356 -0.02469 0.06007 -0.03333 0.048 -0.02777 C 0.04279 -0.02561 0.03793 -0.02237 0.0329 -0.01944 C 0.03177 -0.01882 0.03055 -0.01774 0.02925 -0.01728 L 0.0204 -0.01527 C 0.01684 -0.01311 0.01302 -0.01064 0.00929 -0.00895 C 0.00564 -0.0071 -0.00243 -0.0054 -0.00564 -0.00478 C -0.01094 -0.00169 -0.01641 0.0017 -0.02188 0.00386 C -0.02604 0.0054 -0.03021 0.00648 -0.03438 0.00803 C -0.04592 0.01235 -0.04332 0.01266 -0.05547 0.01636 C -0.05834 0.01729 -0.06137 0.0179 -0.06424 0.01852 C -0.06754 0.01929 -0.07084 0.02053 -0.07422 0.02053 C -0.08629 0.02115 -0.09835 0.02053 -0.11025 0.02053 L -0.11025 0.02084 " pathEditMode="relative" rAng="0" ptsTypes="AAAAAAAAAAAAAAAAAAAAAAAA">
                                      <p:cBhvr>
                                        <p:cTn id="1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-32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91 0.16096 L 0.3691 0.16111 C 0.36614 0.15771 0.3638 0.15386 0.3605 0.15108 C 0.35859 0.14938 0.35234 0.14815 0.34965 0.14753 C 0.348 0.14537 0.34713 0.14244 0.34488 0.14136 C 0.3191 0.12808 0.30408 0.13441 0.27231 0.13518 C 0.26068 0.14105 0.26918 0.13704 0.24566 0.14491 C 0.24453 0.14537 0.2434 0.14599 0.2421 0.14614 C 0.23524 0.14799 0.23889 0.14707 0.23116 0.14861 C 0.20963 0.15957 0.23264 0.1483 0.22031 0.15355 C 0.21667 0.15509 0.21328 0.15741 0.20955 0.15849 C 0.20234 0.16034 0.19479 0.16018 0.18776 0.16219 C 0.18359 0.16327 0.17969 0.16481 0.17561 0.16589 C 0.16467 0.16852 0.16016 0.16852 0.14904 0.16944 C 0.11415 0.17608 0.1362 0.1733 0.08255 0.17207 C 0.07552 0.16991 0.0697 0.16867 0.06319 0.16466 C 0.05113 0.1571 0.0658 0.16111 0.05234 0.15849 C 0.04835 0.15432 0.04314 0.15123 0.04028 0.14614 C 0.03672 0.14012 0.03472 0.13719 0.03186 0.13025 C 0.03081 0.12793 0.03047 0.12515 0.02934 0.12284 C 0.02882 0.12145 0.02752 0.12052 0.02691 0.11913 C 0.02595 0.11682 0.02578 0.11404 0.02456 0.11173 C 0.02361 0.11018 0.02179 0.10957 0.02092 0.10802 C 0.01736 0.10216 0.01397 0.09599 0.0112 0.08966 C 0.01033 0.0875 0.00781 0.08009 0.00512 0.07731 C 0.00373 0.07592 0.00173 0.07515 0.00035 0.07376 C -0.00104 0.07222 -0.00182 0.07037 -0.0033 0.06883 C -0.00434 0.06775 -0.00573 0.06728 -0.00695 0.06636 C -0.00938 0.0645 -0.01146 0.06204 -0.01415 0.06018 C -0.01528 0.05941 -0.01667 0.05957 -0.0178 0.0591 C -0.01901 0.05833 -0.02014 0.05725 -0.02144 0.05648 C -0.0237 0.05525 -0.02622 0.05401 -0.02865 0.05293 C -0.03707 0.04892 -0.03681 0.04923 -0.04557 0.04676 C -0.04714 0.04629 -0.04879 0.04568 -0.05035 0.04552 C -0.05773 0.04491 -0.06484 0.04475 -0.07214 0.04429 C -0.0875 0.0412 -0.07092 0.04537 -0.08186 0.04058 C -0.08351 0.03981 -0.09132 0.03842 -0.09271 0.03812 C -0.09392 0.03781 -0.09505 0.03734 -0.09636 0.03688 C -0.09783 0.03642 -0.09965 0.03611 -0.10113 0.03565 C -0.10243 0.03534 -0.10356 0.03457 -0.10478 0.03457 C -0.1112 0.03379 -0.11762 0.03364 -0.12422 0.03318 C -0.12769 0.03241 -0.13134 0.03133 -0.13498 0.03086 C -0.1467 0.02901 -0.15417 0.02947 -0.16632 0.02947 L -0.16632 0.02963 " pathEditMode="relative" rAng="0" ptsTypes="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59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37 0.16266 L 0.38837 0.16297 C 0.38125 0.15186 0.37405 0.14167 0.36728 0.13087 C 0.36329 0.12454 0.35973 0.11621 0.35556 0.11081 C 0.35 0.10355 0.34367 0.10031 0.33803 0.09337 C 0.32344 0.07547 0.34124 0.08565 0.32518 0.07902 C 0.2928 0.0463 0.30851 0.05803 0.27839 0.04152 C 0.27613 0.03673 0.27414 0.0304 0.27136 0.02716 C 0.26928 0.02485 0.26676 0.02454 0.26441 0.02454 C 0.22509 0.02531 0.18568 0.0284 0.14636 0.0301 C 0.12969 0.03473 0.13091 0.03473 0.10773 0.03889 C 0.10113 0.04013 0.09445 0.04059 0.08794 0.04152 C 0.06919 0.03889 0.05053 0.03704 0.03178 0.03318 C 0.02752 0.03195 0.01806 0.02145 0.01424 0.01883 C 0.01242 0.01729 0.01033 0.01667 0.00842 0.01574 C 0.00382 0.0071 -0.00112 -0.00092 -0.00555 -0.01003 C -0.0092 -0.01743 -0.01241 -0.02592 -0.01605 -0.03302 C -0.02838 -0.05679 -0.0151 -0.02438 -0.02899 -0.05308 C -0.03185 -0.05941 -0.03411 -0.06743 -0.03715 -0.07345 C -0.04079 -0.08009 -0.04487 -0.08487 -0.04878 -0.09058 C -0.05147 -0.09444 -0.05416 -0.09892 -0.05694 -0.10231 C -0.06328 -0.10879 -0.06927 -0.11759 -0.07569 -0.12237 C -0.0809 -0.12623 -0.08663 -0.125 -0.09201 -0.12808 C -0.09713 -0.13102 -0.10208 -0.13426 -0.1072 -0.13673 C -0.11441 -0.14027 -0.11857 -0.13966 -0.12595 -0.14243 C -0.15711 -0.15432 -0.1434 -0.15385 -0.15625 -0.15385 L -0.15625 -0.15355 " pathEditMode="relative" rAng="0" ptsTypes="AAAAAAAAAAAAAAAAAAAAAAAAAAA">
                                      <p:cBhvr>
                                        <p:cTn id="1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31" y="-158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57 -0.01635 L 0.32257 -0.01635 C 0.30946 -0.03626 0.32205 -0.01867 0.31337 -0.02823 C 0.31215 -0.02962 0.31129 -0.03163 0.30998 -0.03271 C 0.30816 -0.03425 0.30617 -0.03456 0.30417 -0.03564 C 0.30252 -0.03657 0.30087 -0.03796 0.29922 -0.03857 C 0.29254 -0.04135 0.28577 -0.0432 0.27917 -0.04598 C 0.27769 -0.04675 0.27648 -0.0486 0.275 -0.04907 C 0.26528 -0.05215 0.25486 -0.05262 0.24505 -0.05339 C 0.22179 -0.04706 0.24123 -0.05308 0.23082 -0.04907 L 0.21502 -0.04305 C 0.20009 -0.02793 0.2178 -0.04428 0.2033 -0.03564 C 0.20096 -0.03425 0.19896 -0.03147 0.1967 -0.02978 C 0.19367 -0.02746 0.19063 -0.02561 0.1875 -0.02376 C 0.17578 -0.01681 0.19939 -0.03364 0.17587 -0.01789 C 0.17405 -0.01666 0.17248 -0.01512 0.17084 -0.01342 C 0.16997 -0.01265 0.16927 -0.0111 0.16832 -0.01049 C 0.16615 -0.0091 0.16389 -0.00864 0.16163 -0.00756 C 0.14766 -0.00046 0.16988 -0.00941 0.14584 -0.00154 C 0.14332 -0.00077 0.14089 0.00124 0.13828 0.0014 C 0.10695 0.00278 0.07552 0.00232 0.0441 0.00294 C 0.0303 0.01112 0.03872 0.00664 0.00495 0.00294 C 0.00373 0.00278 0.00278 0.00062 0.00165 -0.00015 C 0.00113 -0.00046 0.00052 -0.00015 -4.16667E-6 -0.00015 L -4.16667E-6 -0.00015 " pathEditMode="relative" ptsTypes="AAAAAAAAAAAAAAAAAAAAAAAAA">
                                      <p:cBhvr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92 0.05371 L 0.29192 0.05386 C 0.29218 0.04923 0.29314 0.04476 0.29279 0.04044 C 0.29227 0.03426 0.29105 0.02809 0.28941 0.02269 C 0.28663 0.01312 0.28029 0.01204 0.27526 0.00926 C 0.27413 0.00865 0.273 0.00865 0.27196 0.00787 C 0.2585 -0.00277 0.26198 -0.00432 0.24696 -0.00848 C 0.22838 -0.01373 0.19105 -0.02176 0.19105 -0.0216 L 0.12855 -0.01882 C 0.12665 -0.01867 0.12465 -0.01821 0.12274 -0.01743 C 0.11823 -0.01527 0.11388 -0.0125 0.10937 -0.01003 C 0.10104 0.00201 0.10972 -0.00972 0.09609 0.00479 C 0.0921 0.00911 0.08828 0.01374 0.08437 0.01821 C 0.08046 0.02871 0.08524 0.0179 0.0802 0.02408 C 0.07812 0.0267 0.07638 0.0301 0.07439 0.03303 C 0.07335 0.03457 0.07213 0.03581 0.07109 0.0375 C 0.07022 0.03874 0.06953 0.04074 0.06857 0.04182 C 0.06788 0.04275 0.06692 0.04275 0.06605 0.04337 C 0.06467 0.04429 0.06328 0.04537 0.06189 0.0463 C 0.06076 0.04831 0.05998 0.05093 0.05859 0.05232 C 0.05737 0.0534 0.05573 0.05294 0.05442 0.05371 C 0.05225 0.05494 0.05043 0.05741 0.04861 0.05973 C 0.048 0.06111 0.04765 0.06297 0.04687 0.06405 C 0.04479 0.06729 0.0427 0.06868 0.04027 0.07007 C 0.03915 0.07053 0.03802 0.07115 0.03689 0.07145 C 0.03333 0.07269 0.02968 0.07346 0.02604 0.07454 C 0.01328 0.07346 0.00043 0.07469 -0.01224 0.07145 C -0.01407 0.07099 -0.01441 0.06652 -0.01563 0.06405 C -0.02405 0.04692 -0.00921 0.08025 -0.02145 0.04923 C -0.02214 0.04753 -0.02318 0.04645 -0.02396 0.04491 C -0.02457 0.04352 -0.02474 0.04136 -0.02561 0.04044 C -0.02778 0.03797 -0.0323 0.03689 -0.03473 0.03596 C -0.03585 0.0355 -0.03698 0.03503 -0.03811 0.03442 C -0.03898 0.03411 -0.03976 0.03303 -0.04063 0.03303 C -0.05669 0.0321 -0.08889 0.03148 -0.08889 0.03164 L -0.08889 0.03148 " pathEditMode="relative" rAng="0" ptsTypes="AAAAAAAAAAAAAAAAAAAAAAAAAAAAAAAAAAAA">
                                      <p:cBhvr>
                                        <p:cTn id="1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623" y="-356586"/>
            <a:ext cx="24930623" cy="11699136"/>
          </a:xfrm>
          <a:prstGeom prst="rect">
            <a:avLst/>
          </a:prstGeom>
        </p:spPr>
      </p:pic>
      <p:pic>
        <p:nvPicPr>
          <p:cNvPr id="2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76700"/>
            <a:ext cx="3203851" cy="40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 rot="21067318">
            <a:off x="8280672" y="2926416"/>
            <a:ext cx="4278935" cy="4052305"/>
            <a:chOff x="10515600" y="3162300"/>
            <a:chExt cx="5574427" cy="6067403"/>
          </a:xfrm>
        </p:grpSpPr>
        <p:sp>
          <p:nvSpPr>
            <p:cNvPr id="4" name="Freeform 3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pic>
          <p:nvPicPr>
            <p:cNvPr id="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5837" y="5405544"/>
              <a:ext cx="998838" cy="61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17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pic>
          <p:nvPicPr>
            <p:cNvPr id="18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Freeform 7"/>
          <p:cNvSpPr/>
          <p:nvPr/>
        </p:nvSpPr>
        <p:spPr>
          <a:xfrm>
            <a:off x="11810113" y="7066484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/>
          <p:cNvSpPr/>
          <p:nvPr/>
        </p:nvSpPr>
        <p:spPr>
          <a:xfrm>
            <a:off x="5320533" y="551063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5" name="Picture 20" descr="fish-gif- (9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30" y="938457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3132734" y="5955450"/>
            <a:ext cx="1756445" cy="2373574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97477" y="7536094"/>
            <a:ext cx="1756445" cy="2373574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172859" y="5141144"/>
            <a:ext cx="1756445" cy="2373574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936660" y="2889913"/>
            <a:ext cx="1756445" cy="237357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5138906" y="3958054"/>
            <a:ext cx="2539494" cy="1957026"/>
            <a:chOff x="15138906" y="3958054"/>
            <a:chExt cx="2539494" cy="1957026"/>
          </a:xfrm>
        </p:grpSpPr>
        <p:sp>
          <p:nvSpPr>
            <p:cNvPr id="22" name="Freeform 6"/>
            <p:cNvSpPr/>
            <p:nvPr/>
          </p:nvSpPr>
          <p:spPr>
            <a:xfrm>
              <a:off x="15138906" y="3958054"/>
              <a:ext cx="2539494" cy="1957026"/>
            </a:xfrm>
            <a:custGeom>
              <a:avLst/>
              <a:gdLst/>
              <a:ahLst/>
              <a:cxnLst/>
              <a:rect l="l" t="t" r="r" b="b"/>
              <a:pathLst>
                <a:path w="2799044" h="2330204">
                  <a:moveTo>
                    <a:pt x="0" y="0"/>
                  </a:moveTo>
                  <a:lnTo>
                    <a:pt x="2799043" y="0"/>
                  </a:lnTo>
                  <a:lnTo>
                    <a:pt x="2799043" y="2330204"/>
                  </a:lnTo>
                  <a:lnTo>
                    <a:pt x="0" y="23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6638016" y="448703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2223693" y="904966"/>
            <a:ext cx="2915213" cy="2722080"/>
            <a:chOff x="12223693" y="904966"/>
            <a:chExt cx="2915213" cy="2722080"/>
          </a:xfrm>
        </p:grpSpPr>
        <p:sp>
          <p:nvSpPr>
            <p:cNvPr id="21" name="Freeform 12"/>
            <p:cNvSpPr/>
            <p:nvPr/>
          </p:nvSpPr>
          <p:spPr>
            <a:xfrm flipH="1">
              <a:off x="12223693" y="904966"/>
              <a:ext cx="2915213" cy="2722080"/>
            </a:xfrm>
            <a:custGeom>
              <a:avLst/>
              <a:gdLst/>
              <a:ahLst/>
              <a:cxnLst/>
              <a:rect l="l" t="t" r="r" b="b"/>
              <a:pathLst>
                <a:path w="2915213" h="2722080">
                  <a:moveTo>
                    <a:pt x="0" y="0"/>
                  </a:moveTo>
                  <a:lnTo>
                    <a:pt x="2915213" y="0"/>
                  </a:lnTo>
                  <a:lnTo>
                    <a:pt x="2915213" y="2722080"/>
                  </a:lnTo>
                  <a:lnTo>
                    <a:pt x="0" y="2722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3698017" y="210748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7627233"/>
            <a:ext cx="2040426" cy="1254424"/>
            <a:chOff x="6324600" y="7627233"/>
            <a:chExt cx="2040426" cy="1254424"/>
          </a:xfrm>
        </p:grpSpPr>
        <p:sp>
          <p:nvSpPr>
            <p:cNvPr id="20" name="Freeform 14"/>
            <p:cNvSpPr/>
            <p:nvPr/>
          </p:nvSpPr>
          <p:spPr>
            <a:xfrm flipH="1">
              <a:off x="6324600" y="7627233"/>
              <a:ext cx="2040426" cy="1254424"/>
            </a:xfrm>
            <a:custGeom>
              <a:avLst/>
              <a:gdLst/>
              <a:ahLst/>
              <a:cxnLst/>
              <a:rect l="l" t="t" r="r" b="b"/>
              <a:pathLst>
                <a:path w="2734128" h="2043760">
                  <a:moveTo>
                    <a:pt x="0" y="0"/>
                  </a:moveTo>
                  <a:lnTo>
                    <a:pt x="2734127" y="0"/>
                  </a:lnTo>
                  <a:lnTo>
                    <a:pt x="2734127" y="2043760"/>
                  </a:lnTo>
                  <a:lnTo>
                    <a:pt x="0" y="204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7048469" y="805914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4574902" y="2852464"/>
            <a:ext cx="1699038" cy="1549163"/>
            <a:chOff x="4574902" y="2852464"/>
            <a:chExt cx="1699038" cy="1549163"/>
          </a:xfrm>
        </p:grpSpPr>
        <p:sp>
          <p:nvSpPr>
            <p:cNvPr id="24" name="Freeform 9"/>
            <p:cNvSpPr/>
            <p:nvPr/>
          </p:nvSpPr>
          <p:spPr>
            <a:xfrm rot="426466">
              <a:off x="4574902" y="2852464"/>
              <a:ext cx="1699038" cy="1549163"/>
            </a:xfrm>
            <a:custGeom>
              <a:avLst/>
              <a:gdLst/>
              <a:ahLst/>
              <a:cxnLst/>
              <a:rect l="l" t="t" r="r" b="b"/>
              <a:pathLst>
                <a:path w="2696608" h="2197736">
                  <a:moveTo>
                    <a:pt x="0" y="0"/>
                  </a:moveTo>
                  <a:lnTo>
                    <a:pt x="2696609" y="0"/>
                  </a:lnTo>
                  <a:lnTo>
                    <a:pt x="2696609" y="2197735"/>
                  </a:lnTo>
                  <a:lnTo>
                    <a:pt x="0" y="219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4855761" y="342156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41748" y="7472804"/>
            <a:ext cx="1736902" cy="1541130"/>
            <a:chOff x="541748" y="7472804"/>
            <a:chExt cx="1736902" cy="1541130"/>
          </a:xfrm>
        </p:grpSpPr>
        <p:sp>
          <p:nvSpPr>
            <p:cNvPr id="30" name="Freeform 8"/>
            <p:cNvSpPr/>
            <p:nvPr/>
          </p:nvSpPr>
          <p:spPr>
            <a:xfrm>
              <a:off x="541748" y="7472804"/>
              <a:ext cx="1712832" cy="1541130"/>
            </a:xfrm>
            <a:custGeom>
              <a:avLst/>
              <a:gdLst/>
              <a:ahLst/>
              <a:cxnLst/>
              <a:rect l="l" t="t" r="r" b="b"/>
              <a:pathLst>
                <a:path w="2535433" h="1806496">
                  <a:moveTo>
                    <a:pt x="0" y="0"/>
                  </a:moveTo>
                  <a:lnTo>
                    <a:pt x="2535433" y="0"/>
                  </a:lnTo>
                  <a:lnTo>
                    <a:pt x="2535433" y="1806496"/>
                  </a:lnTo>
                  <a:lnTo>
                    <a:pt x="0" y="180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279812" y="7912891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12"/>
          <p:cNvSpPr/>
          <p:nvPr/>
        </p:nvSpPr>
        <p:spPr>
          <a:xfrm>
            <a:off x="-5181600" y="551063"/>
            <a:ext cx="765997" cy="6166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7284E-7 L 0.25 -6.17284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0.01775 L -0.3 -0.01775 C -0.29861 -0.01389 -0.29731 -0.00972 -0.29583 -0.00602 C -0.29514 -0.00432 -0.29435 -0.00216 -0.29331 -0.00154 C -0.28515 0.00371 -0.27682 0.0088 -0.26831 0.01188 C -0.26692 0.01235 -0.26553 0.01296 -0.26415 0.01327 C -0.26111 0.01404 -0.25798 0.01435 -0.25494 0.01482 C -0.25182 0.01466 -0.21432 0.0159 -0.19826 0.01188 C -0.19713 0.01158 -0.196 0.01096 -0.19496 0.01034 C -0.19158 0.00849 -0.18828 0.00648 -0.18498 0.00448 C -0.18272 0.00309 -0.18055 0.00108 -0.1783 3.08642E-6 C -0.17665 -0.00092 -0.175 -0.00108 -0.17326 -0.00154 L -0.10243 0.00139 C -0.09904 0.0017 -0.09566 0.00247 -0.09244 0.00448 L -0.0875 0.00741 L -0.02916 0.00587 C -0.02803 0.00587 -0.02699 0.00479 -0.02586 0.00448 C -0.02448 0.00386 -0.02309 0.0034 -0.0217 0.00293 C -0.01389 -0.00633 -0.02022 3.08642E-6 -3.46945E-18 3.08642E-6 L -3.46945E-18 3.08642E-6 L -3.46945E-18 3.08642E-6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91 -0.04892 L -0.37491 -0.04892 C -0.37178 -0.0372 -0.37074 -0.023 -0.36571 -0.01343 C -0.36128 -0.0051 -0.35416 -0.00309 -0.34817 0.00138 C -0.34661 0.00246 -0.34487 0.00246 -0.34322 0.00277 C -0.33463 0.00447 -0.32595 0.00555 -0.31736 0.00725 C -0.31571 0.00756 -0.31406 0.00817 -0.31241 0.00879 C -0.29236 0.00632 -0.2723 0.00447 -0.25234 0.00138 C -0.25086 0.00108 -0.24965 -0.00093 -0.24817 -0.0017 C -0.24296 -0.00402 -0.23758 -0.00541 -0.23237 -0.00757 C -0.23151 -0.00787 -0.23072 -0.00865 -0.22986 -0.00911 C -0.22569 -0.01112 -0.22161 -0.01358 -0.21736 -0.01497 C -0.21076 -0.01713 -0.20399 -0.01775 -0.19739 -0.01945 C -0.18185 -0.02315 -0.21666 -0.01821 -0.17986 -0.02238 L -0.11744 -0.01791 C -0.11432 -0.0176 -0.11137 -0.01575 -0.10833 -0.01497 C -0.10555 -0.0142 -0.10269 -0.0142 -0.09991 -0.01343 C -0.09687 -0.01266 -0.09383 -0.01112 -0.09079 -0.0105 C -0.08585 -0.00957 -0.08081 -0.00957 -0.07578 -0.00911 C -0.07213 -0.00865 -0.06857 -0.00803 -0.06493 -0.00757 C -0.06414 -0.0071 -0.06336 -0.00618 -0.0625 -0.00602 C -0.05 -0.00417 -0.025 -0.0017 -0.025 -0.0017 C -0.01336 0.00185 -0.02161 -0.00016 -4.30556E-6 -0.00016 L -4.30556E-6 -0.00016 " pathEditMode="relative" ptsTypes="AAAAAAAAAA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66 0.06219 L -0.51866 0.06235 C -0.51744 0.06605 -0.51675 0.07099 -0.51501 0.07392 C -0.51328 0.07701 -0.50503 0.07809 -0.50347 0.07839 C -0.49496 0.08904 -0.49748 0.08735 -0.47994 0.08735 C -0.45581 0.08735 -0.43177 0.08441 -0.40772 0.08287 L -0.39835 0.07839 C -0.39757 0.07809 -0.39696 0.07731 -0.39618 0.07701 C -0.39262 0.07531 -0.38906 0.07392 -0.38541 0.07253 C -0.38455 0.07145 -0.3835 0.07037 -0.38246 0.0696 C -0.37882 0.06636 -0.37482 0.06435 -0.37118 0.06065 C -0.36007 0.04969 -0.37274 0.05478 -0.35963 0.0517 C -0.35885 0.05123 -0.35772 0.05077 -0.35685 0.05031 C -0.34774 0.04491 -0.3388 0.03873 -0.32968 0.03395 C -0.32873 0.03349 -0.32777 0.03318 -0.32682 0.03256 C -0.32326 0.03009 -0.31979 0.02685 -0.31614 0.02515 C -0.29626 0.01528 -0.30625 0.01914 -0.28611 0.01327 C -0.28524 0.01219 -0.28437 0.01096 -0.28333 0.01034 C -0.27665 0.00556 -0.27144 0.00401 -0.26415 0.00293 C -0.25764 0.00201 -0.25121 0.00139 -0.24479 0.00139 L -0.00078 0.00139 L -3.33333E-6 4.93827E-7 " pathEditMode="relative" rAng="0" ptsTypes="AAAAAAAAAAAAA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195</Words>
  <Application>Microsoft Office PowerPoint</Application>
  <PresentationFormat>Custom</PresentationFormat>
  <Paragraphs>26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DejaVu Serif Bold</vt:lpstr>
      <vt:lpstr>Dancing Script Bold</vt:lpstr>
      <vt:lpstr>Calibri</vt:lpstr>
      <vt:lpstr>Noto Serif Bold</vt:lpstr>
      <vt:lpstr>Tex Gyre Termes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 cầu vồng</dc:title>
  <cp:lastModifiedBy>Admin</cp:lastModifiedBy>
  <cp:revision>37</cp:revision>
  <dcterms:created xsi:type="dcterms:W3CDTF">2006-08-16T00:00:00Z</dcterms:created>
  <dcterms:modified xsi:type="dcterms:W3CDTF">2023-12-18T22:42:45Z</dcterms:modified>
  <dc:identifier>DAF3JRWoj1k</dc:identifier>
</cp:coreProperties>
</file>