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256" r:id="rId3"/>
    <p:sldId id="257" r:id="rId4"/>
    <p:sldId id="258" r:id="rId5"/>
    <p:sldId id="259" r:id="rId6"/>
    <p:sldId id="283" r:id="rId7"/>
    <p:sldId id="260" r:id="rId8"/>
    <p:sldId id="292" r:id="rId9"/>
    <p:sldId id="262" r:id="rId10"/>
    <p:sldId id="294" r:id="rId11"/>
    <p:sldId id="264" r:id="rId12"/>
    <p:sldId id="296" r:id="rId13"/>
    <p:sldId id="265" r:id="rId14"/>
    <p:sldId id="291" r:id="rId15"/>
    <p:sldId id="281" r:id="rId16"/>
    <p:sldId id="290" r:id="rId17"/>
    <p:sldId id="282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55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13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68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4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95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5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8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82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0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28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3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1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85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946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63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3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66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352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07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F3E85-11B5-4E3B-9AAA-D5E83F44A9C2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3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2700" y="368300"/>
            <a:ext cx="659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HOA PHƯỢNG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6354" y="1444486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284682" y="2555617"/>
            <a:ext cx="5765800" cy="174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– 4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20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-25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viên:Hoàng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8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10" y="346333"/>
            <a:ext cx="4915373" cy="321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46333"/>
            <a:ext cx="4929809" cy="321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2" y="3559433"/>
            <a:ext cx="7361583" cy="29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76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418" y="1911927"/>
            <a:ext cx="7666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Một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nơi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</a:p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không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an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toàn</a:t>
            </a:r>
            <a:endParaRPr lang="en-US" sz="6000" b="1" dirty="0">
              <a:solidFill>
                <a:srgbClr val="7030A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278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2" y="261620"/>
            <a:ext cx="5716381" cy="2951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3429000"/>
            <a:ext cx="6350000" cy="3031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261620"/>
            <a:ext cx="5413514" cy="29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9922" y="516836"/>
            <a:ext cx="8683487" cy="105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 New Roman"/>
              </a:rPr>
              <a:t>TRÒ CHƠI : Ô CỬA BÍ MẬT</a:t>
            </a:r>
            <a:endParaRPr lang="en-US" sz="4800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7891" y="2382983"/>
            <a:ext cx="89777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Time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20" y="4296398"/>
            <a:ext cx="3602566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307693" y="4075168"/>
            <a:ext cx="3984171" cy="2299062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6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1" y="4225692"/>
            <a:ext cx="3351635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33344" y="4075168"/>
            <a:ext cx="3984171" cy="2299062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5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4" y="4188466"/>
            <a:ext cx="3673118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58995" y="4037942"/>
            <a:ext cx="3984171" cy="229906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4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56" y="1728433"/>
            <a:ext cx="3383268" cy="2134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307693" y="1607762"/>
            <a:ext cx="3984171" cy="2254879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3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1" y="1643398"/>
            <a:ext cx="3242105" cy="221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33344" y="1625581"/>
            <a:ext cx="3984171" cy="2299062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2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6" y="1782221"/>
            <a:ext cx="3410785" cy="1941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58994" y="1607762"/>
            <a:ext cx="3984171" cy="22990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 New Roman"/>
              </a:rPr>
              <a:t>1</a:t>
            </a:r>
            <a:endParaRPr lang="vi-VN" sz="4800" b="1" dirty="0">
              <a:solidFill>
                <a:schemeClr val="tx1"/>
              </a:solidFill>
              <a:latin typeface="Time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1271" y="122310"/>
            <a:ext cx="48949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9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846" y="0"/>
            <a:ext cx="2247154" cy="1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0.0051 L -0.23958 0.09514 C -0.29101 0.13542 -0.36966 0.12269 -0.38255 0.0713 L -0.4112 -0.04305 " pathEditMode="relative" rAng="936000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1302 4.81481E-6 C 0.01888 4.81481E-6 0.02617 0.25694 0.02617 0.46597 L 0.02617 0.9319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9027 L -0.02044 -0.5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724 -0.02153 L -0.11693 -0.01574 C -0.11849 -0.01551 -0.11992 -0.01435 -0.12136 -0.01389 C -0.1267 -0.01181 -0.13138 -0.01111 -0.13685 -0.00995 C -0.13789 -0.00926 -0.13894 -0.00833 -0.14011 -0.00787 C -0.14271 -0.00695 -0.14532 -0.00718 -0.14779 -0.00602 C -0.14948 -0.00509 -0.15078 -0.00324 -0.15222 -0.00208 C -0.15339 -0.00116 -0.15456 -0.00093 -0.1556 0 C -0.15703 0.00116 -0.15847 0.00278 -0.16003 0.00393 C -0.16146 0.00486 -0.16289 0.00509 -0.16433 0.00579 C -0.1655 0.00648 -0.16654 0.00718 -0.16771 0.00787 C -0.17735 0.025 -0.16511 0.00393 -0.17435 0.01759 C -0.17552 0.01944 -0.1763 0.02199 -0.17761 0.02338 C -0.17865 0.02454 -0.17982 0.02454 -0.18099 0.02546 C -0.18242 0.02662 -0.18386 0.02824 -0.18529 0.0294 C -0.19063 0.03356 -0.19011 0.03287 -0.19532 0.03518 C -0.19636 0.03657 -0.19753 0.03773 -0.19857 0.03912 C -0.20013 0.04097 -0.20144 0.04329 -0.203 0.04514 C -0.20482 0.04722 -0.20664 0.04907 -0.20847 0.05093 C -0.21068 0.05301 -0.21289 0.05509 -0.21511 0.05671 C -0.21693 0.05833 -0.21888 0.05903 -0.22058 0.06065 C -0.22748 0.06759 -0.22383 0.06852 -0.23151 0.07847 C -0.23425 0.08171 -0.2375 0.08333 -0.24037 0.08634 C -0.24388 0.08981 -0.2474 0.0956 -0.25144 0.09792 C -0.25313 0.09907 -0.25508 0.0993 -0.2569 0.1 C -0.25795 0.10139 -0.25899 0.10278 -0.26016 0.10393 C -0.2612 0.10486 -0.26237 0.10509 -0.26354 0.10579 C -0.26537 0.10718 -0.26732 0.1081 -0.26901 0.10972 C -0.28425 0.12338 -0.26016 0.10718 -0.28776 0.12361 C -0.28998 0.12477 -0.29232 0.12569 -0.2944 0.12755 C -0.29584 0.1287 -0.29714 0.13102 -0.29883 0.13125 C -0.3069 0.1331 -0.31498 0.13264 -0.32305 0.13333 C -0.32448 0.13403 -0.32917 0.13588 -0.33073 0.13727 C -0.33724 0.14282 -0.33073 0.14005 -0.33854 0.14514 C -0.33998 0.14606 -0.34141 0.1463 -0.34297 0.14699 C -0.3517 0.15741 -0.34102 0.14375 -0.34844 0.15694 C -0.35052 0.16065 -0.35235 0.16111 -0.35508 0.16273 C -0.35573 0.16412 -0.35638 0.16574 -0.35729 0.16667 C -0.36407 0.17268 -0.37058 0.17153 -0.37826 0.17245 C -0.38112 0.17523 -0.38516 0.17546 -0.38698 0.18032 C -0.38985 0.18796 -0.38802 0.18565 -0.39258 0.18819 L -0.39701 0.2 L -0.39922 0.20602 L -0.40144 0.2 L -0.38151 0.18241 " pathEditMode="relative" ptsTypes="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5 0.64746 L 0.08594 0.39236 C 0.11133 0.33472 0.14974 0.3044 0.19011 0.3044 C 0.23594 0.3044 0.27266 0.33472 0.29805 0.39236 L 0.42123 0.6474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4362 0.520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85999" y="556593"/>
            <a:ext cx="8488018" cy="1212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 New Roman"/>
              </a:rPr>
              <a:t>TRÒ CHƠI : ĐỘI NÀO NHANH NHẤT</a:t>
            </a:r>
            <a:endParaRPr lang="en-US" sz="3600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4981" y="2728809"/>
            <a:ext cx="95781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8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5740" y="1978826"/>
            <a:ext cx="6593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Xin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chào</a:t>
            </a:r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và</a:t>
            </a:r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hẹn</a:t>
            </a:r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gặp</a:t>
            </a:r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lại</a:t>
            </a:r>
            <a:endParaRPr lang="vi-VN" sz="4800" dirty="0">
              <a:solidFill>
                <a:srgbClr val="7030A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09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2166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281169"/>
            <a:ext cx="9931400" cy="4347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  <a:p>
            <a:pPr marR="0" lvl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Kỹ năng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có kỹ năng bảo vệ bản thân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 những nơi không an toàn.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chơi trò chơi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ngôn ngữ mạch lạ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trả lời các câu hỏi của cô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675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Thái độ.</a:t>
            </a:r>
            <a:endParaRPr lang="en-US" sz="24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mạnh dạn, tự tin, biết hợp tác cùng nhau tham gia vào các hoạt động.</a:t>
            </a:r>
            <a:endParaRPr lang="en-US" sz="24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Giáo dục trẻ biết biết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bảo vệ bản thân và tránh những nơi không an 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75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89"/>
            <a:ext cx="11976100" cy="675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1700" y="1829909"/>
            <a:ext cx="6713682" cy="175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Máy tính,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1700" y="3585261"/>
            <a:ext cx="727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2291" y="1261918"/>
            <a:ext cx="7010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Ổn định tổ chức: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bài : “ Bé yêu biển lắm”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YeuBienLam-BeNguyetHang_4an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6" end="116951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3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3988" y="1423851"/>
            <a:ext cx="8240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 New Roman"/>
              </a:rPr>
              <a:t>2, Phương thức, cách thực hiện:</a:t>
            </a:r>
          </a:p>
          <a:p>
            <a:pPr algn="ctr"/>
            <a:r>
              <a:rPr lang="en-US" sz="3600" dirty="0" smtClean="0">
                <a:latin typeface="Time New Roman"/>
              </a:rPr>
              <a:t>Cô và trẻ cùng xem 1 video</a:t>
            </a:r>
            <a:endParaRPr lang="vi-VN" sz="36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85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ơi bóng trên lòng đường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0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76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9200" y="2142836"/>
            <a:ext cx="467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Đàm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thoại</a:t>
            </a:r>
            <a:endParaRPr lang="en-US" sz="6000" b="1" dirty="0">
              <a:solidFill>
                <a:srgbClr val="7030A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2267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uối nướ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00" y="-139700"/>
            <a:ext cx="12379325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3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76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9200" y="2142836"/>
            <a:ext cx="467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Đàm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thoại</a:t>
            </a:r>
            <a:endParaRPr lang="en-US" sz="6000" b="1" dirty="0">
              <a:solidFill>
                <a:srgbClr val="7030A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7151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400</Words>
  <Application>Microsoft Office PowerPoint</Application>
  <PresentationFormat>Widescreen</PresentationFormat>
  <Paragraphs>49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 New Roman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24</cp:revision>
  <dcterms:created xsi:type="dcterms:W3CDTF">2020-10-28T13:38:15Z</dcterms:created>
  <dcterms:modified xsi:type="dcterms:W3CDTF">2023-12-25T19:14:58Z</dcterms:modified>
</cp:coreProperties>
</file>