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2" r:id="rId8"/>
    <p:sldId id="265" r:id="rId9"/>
    <p:sldId id="267" r:id="rId10"/>
    <p:sldId id="269" r:id="rId11"/>
    <p:sldId id="270" r:id="rId12"/>
    <p:sldId id="271" r:id="rId13"/>
    <p:sldId id="272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34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1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6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0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9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0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4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70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6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3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9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04ABB-7185-4891-8DC9-85FFFE5B397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8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audio" Target="../media/audio3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007020" y="244869"/>
            <a:ext cx="71299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ĐẠO TẠO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QUẬN LONG BIÊN</a:t>
            </a:r>
            <a:endParaRPr lang="en-US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 PHƯỢNG</a:t>
            </a:r>
            <a:endParaRPr lang="en-US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5900" y="1537855"/>
            <a:ext cx="6172200" cy="889574"/>
          </a:xfrm>
          <a:prstGeom prst="rect">
            <a:avLst/>
          </a:prstGeom>
          <a:noFill/>
        </p:spPr>
        <p:txBody>
          <a:bodyPr wrap="none" rtlCol="0">
            <a:prstTxWarp prst="textChevronInverted">
              <a:avLst/>
            </a:prstTxWarp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GIÁO ÁN CHUYÊN ĐỀ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124200"/>
            <a:ext cx="731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9,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vi,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9.</a:t>
            </a: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5-6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86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052945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706831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42112" y="7040166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302827" y="7040166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165273" y="7040166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7086600" y="7040166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5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60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-0.00486 -0.54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00729 -0.54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-2.59259E-6 L -0.00173 -0.54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-0.01077 -0.541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73486" y="3287641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965373" y="3299982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7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85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078923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91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2823443"/>
            <a:ext cx="6372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55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2042" y="1447800"/>
            <a:ext cx="8499917" cy="1828800"/>
          </a:xfrm>
          <a:prstGeom prst="rect">
            <a:avLst/>
          </a:prstGeom>
          <a:noFill/>
        </p:spPr>
        <p:txBody>
          <a:bodyPr wrap="none" rtlCol="0">
            <a:prstTxWarp prst="textInflat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endParaRPr lang="en-US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7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5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133600" y="1731818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0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1763040"/>
            <a:ext cx="5638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2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990600" y="1288471"/>
            <a:ext cx="990600" cy="10667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787236" y="1267682"/>
            <a:ext cx="990600" cy="10667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649680" y="1288470"/>
            <a:ext cx="990600" cy="10667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397826" y="1288471"/>
            <a:ext cx="990600" cy="106679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201392" y="1288470"/>
            <a:ext cx="990600" cy="106679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088083" y="1295394"/>
            <a:ext cx="990600" cy="106679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43600" y="1316178"/>
            <a:ext cx="990600" cy="106679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16168"/>
            <a:ext cx="990600" cy="10667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082386" y="3276600"/>
            <a:ext cx="807027" cy="8215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970809" y="3225296"/>
            <a:ext cx="807027" cy="82153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777836" y="3215555"/>
            <a:ext cx="807027" cy="82153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84863" y="3276600"/>
            <a:ext cx="807027" cy="82153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384965" y="3264802"/>
            <a:ext cx="807027" cy="82153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191992" y="3264802"/>
            <a:ext cx="807027" cy="82153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07677" y="3234280"/>
            <a:ext cx="807027" cy="82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78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73486" y="3287641"/>
            <a:ext cx="807027" cy="8215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972300" y="6844145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7" y="1981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1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0.00173 -0.513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2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200400" y="1600200"/>
            <a:ext cx="2133599" cy="317009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0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4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73486" y="3287641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965373" y="3299982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7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165273" y="7040166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7086600" y="7040166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7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71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2948E-6 L -0.01007 -0.541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-2707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2948E-6 L -0.01077 -0.5412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" y="-2707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73486" y="3287641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965373" y="3299982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7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89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120</Words>
  <Application>Microsoft Office PowerPoint</Application>
  <PresentationFormat>On-screen Show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Huyhieu</dc:creator>
  <cp:lastModifiedBy>huy_ctn</cp:lastModifiedBy>
  <cp:revision>83</cp:revision>
  <dcterms:created xsi:type="dcterms:W3CDTF">2018-11-27T07:29:56Z</dcterms:created>
  <dcterms:modified xsi:type="dcterms:W3CDTF">2023-02-01T02:03:17Z</dcterms:modified>
</cp:coreProperties>
</file>