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trang" userId="0399d984a7b6a1a1" providerId="LiveId" clId="{364B26D5-A715-46F1-8F4E-781AFCB9818E}"/>
    <pc:docChg chg="modSld">
      <pc:chgData name="duong trang" userId="0399d984a7b6a1a1" providerId="LiveId" clId="{364B26D5-A715-46F1-8F4E-781AFCB9818E}" dt="2023-02-19T10:54:41.060" v="26" actId="1076"/>
      <pc:docMkLst>
        <pc:docMk/>
      </pc:docMkLst>
      <pc:sldChg chg="modSp mod">
        <pc:chgData name="duong trang" userId="0399d984a7b6a1a1" providerId="LiveId" clId="{364B26D5-A715-46F1-8F4E-781AFCB9818E}" dt="2023-02-19T10:54:41.060" v="26" actId="1076"/>
        <pc:sldMkLst>
          <pc:docMk/>
          <pc:sldMk cId="0" sldId="256"/>
        </pc:sldMkLst>
        <pc:spChg chg="mod">
          <ac:chgData name="duong trang" userId="0399d984a7b6a1a1" providerId="LiveId" clId="{364B26D5-A715-46F1-8F4E-781AFCB9818E}" dt="2023-02-19T10:54:41.060" v="2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duong trang" userId="0399d984a7b6a1a1" providerId="LiveId" clId="{364B26D5-A715-46F1-8F4E-781AFCB9818E}" dt="2023-02-19T10:54:38.158" v="25" actId="1076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F8C331-631E-4EE4-ADE9-6053B1848B8B}" type="datetimeFigureOut">
              <a:rPr lang="en-US" smtClean="0"/>
              <a:pPr/>
              <a:t>02/19/2023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7000">
              <a:schemeClr val="accent3">
                <a:lumMod val="20000"/>
                <a:lumOff val="8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652" y="1371600"/>
            <a:ext cx="7851648" cy="2895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/>
            </a:br>
            <a:r>
              <a:rPr lang="en-US" dirty="0">
                <a:solidFill>
                  <a:srgbClr val="FFC000"/>
                </a:solidFill>
              </a:rPr>
              <a:t>PHÁT TRIỂN NHẬN THỨC </a:t>
            </a:r>
            <a:br>
              <a:rPr lang="en-US" dirty="0"/>
            </a:b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 3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652" y="51054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4-5 </a:t>
            </a:r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Thu Trang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Desktop\anh on dem den 3\det may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anh on dem den 3\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anh on dem den 3\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anh on dem den 3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anh on dem den 3\ba-con-meo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51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Flow</vt:lpstr>
      <vt:lpstr>Giáo án điện tử  PHÁT TRIỂN NHẬN THỨC  Đề tài : Gộp 2 nhóm đối tượng trong phạm vi 3 </vt:lpstr>
      <vt:lpstr>Hát và vận động bài hát :  “ Cháu yêu cô chú công nhân”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điện tử  PHÁT TRIỂN NHẬN THỨC  Đề tài : Gộp 2 nhóm đối tượng trong phạm vi 3 </dc:title>
  <dc:creator>user</dc:creator>
  <cp:lastModifiedBy>duong trang</cp:lastModifiedBy>
  <cp:revision>7</cp:revision>
  <dcterms:created xsi:type="dcterms:W3CDTF">2017-10-17T14:00:15Z</dcterms:created>
  <dcterms:modified xsi:type="dcterms:W3CDTF">2023-02-19T10:54:43Z</dcterms:modified>
</cp:coreProperties>
</file>