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59" d="100"/>
          <a:sy n="59" d="100"/>
        </p:scale>
        <p:origin x="8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1152-81CB-49B6-BC40-081E0ECC24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03/08/2023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AC31-D204-4865-85D6-E9FAC90755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8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1152-81CB-49B6-BC40-081E0ECC24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03/08/2023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AC31-D204-4865-85D6-E9FAC90755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193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1152-81CB-49B6-BC40-081E0ECC24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03/08/2023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AC31-D204-4865-85D6-E9FAC90755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790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1152-81CB-49B6-BC40-081E0ECC24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03/08/2023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AC31-D204-4865-85D6-E9FAC90755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78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1152-81CB-49B6-BC40-081E0ECC24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03/08/2023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AC31-D204-4865-85D6-E9FAC90755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014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1152-81CB-49B6-BC40-081E0ECC24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03/08/2023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AC31-D204-4865-85D6-E9FAC90755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225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1152-81CB-49B6-BC40-081E0ECC24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03/08/2023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AC31-D204-4865-85D6-E9FAC90755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089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1152-81CB-49B6-BC40-081E0ECC24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03/08/2023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AC31-D204-4865-85D6-E9FAC90755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998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1152-81CB-49B6-BC40-081E0ECC24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03/08/2023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AC31-D204-4865-85D6-E9FAC90755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151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1152-81CB-49B6-BC40-081E0ECC24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03/08/2023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AC31-D204-4865-85D6-E9FAC90755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759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1152-81CB-49B6-BC40-081E0ECC24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03/08/2023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AC31-D204-4865-85D6-E9FAC90755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05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E1152-81CB-49B6-BC40-081E0ECC24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03/08/2023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6AC31-D204-4865-85D6-E9FAC90755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968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9" descr="hinh-nen-powerpoint-dep-nhat-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807" y="-584197"/>
            <a:ext cx="12192000" cy="714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921566" y="187058"/>
            <a:ext cx="92235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3600" b="1" dirty="0">
                <a:ln w="22225">
                  <a:solidFill>
                    <a:srgbClr val="C0504D"/>
                  </a:solidFill>
                  <a:prstDash val="solid"/>
                </a:ln>
                <a:solidFill>
                  <a:srgbClr val="C0504D">
                    <a:lumMod val="40000"/>
                    <a:lumOff val="60000"/>
                  </a:srgbClr>
                </a:solidFill>
                <a:latin typeface="Arial" panose="020B0604020202020204" pitchFamily="34" charset="0"/>
              </a:rPr>
              <a:t>LĨNH VỰC PHÁT TRIỂN NHẬN THỨC</a:t>
            </a:r>
          </a:p>
        </p:txBody>
      </p:sp>
      <p:pic>
        <p:nvPicPr>
          <p:cNvPr id="6" name="Picture 15" descr="ehexv2vs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0922" y="5475978"/>
            <a:ext cx="79248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166191" y="2182505"/>
            <a:ext cx="932953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28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DẠY TRẺ NHẬN RA SẮP XẾP THEO QUY TẮC VÀ SAO CHÉP LẠI</a:t>
            </a:r>
          </a:p>
          <a:p>
            <a:pPr lvl="0" algn="ctr">
              <a:defRPr/>
            </a:pPr>
            <a:r>
              <a:rPr lang="en-US" sz="2800" b="1" dirty="0" err="1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Đối</a:t>
            </a:r>
            <a:r>
              <a:rPr lang="en-US" sz="28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tượng</a:t>
            </a:r>
            <a:r>
              <a:rPr lang="en-US" sz="28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: 4-5 </a:t>
            </a:r>
            <a:r>
              <a:rPr lang="en-US" sz="2800" b="1" dirty="0" err="1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t</a:t>
            </a:r>
            <a:r>
              <a:rPr lang="en-US" sz="2800" b="1" dirty="0" err="1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  <a:latin typeface="Times New Roman" pitchFamily="18" charset="0"/>
                <a:cs typeface="Times New Roman" pitchFamily="18" charset="0"/>
              </a:rPr>
              <a:t>uổi</a:t>
            </a:r>
            <a:r>
              <a:rPr lang="en-US" sz="28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 C</a:t>
            </a:r>
          </a:p>
          <a:p>
            <a:pPr lvl="0" algn="ctr">
              <a:defRPr/>
            </a:pPr>
            <a:r>
              <a:rPr lang="en-US" sz="2800" b="1" dirty="0" err="1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Thời</a:t>
            </a:r>
            <a:r>
              <a:rPr lang="en-US" sz="28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gian</a:t>
            </a:r>
            <a:r>
              <a:rPr lang="en-US" sz="28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: 25 - 30 </a:t>
            </a:r>
            <a:r>
              <a:rPr lang="en-US" sz="2800" b="1" dirty="0" err="1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phút</a:t>
            </a:r>
            <a:endParaRPr lang="en-US" sz="2800" b="1" dirty="0">
              <a:ln w="13462">
                <a:solidFill>
                  <a:prstClr val="white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rgbClr val="4BACC6"/>
                </a:outerShdw>
              </a:effectLst>
            </a:endParaRPr>
          </a:p>
          <a:p>
            <a:pPr lvl="0" algn="ctr">
              <a:defRPr/>
            </a:pPr>
            <a:r>
              <a:rPr lang="en-US" sz="2800" b="1" dirty="0" err="1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Người</a:t>
            </a:r>
            <a:r>
              <a:rPr lang="en-US" sz="28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thực</a:t>
            </a:r>
            <a:r>
              <a:rPr lang="en-US" sz="28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hiện</a:t>
            </a:r>
            <a:r>
              <a:rPr lang="en-US" sz="28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: </a:t>
            </a:r>
            <a:r>
              <a:rPr lang="en-US" sz="2800" b="1" dirty="0" err="1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Trần</a:t>
            </a:r>
            <a:r>
              <a:rPr lang="en-US" sz="28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Thị</a:t>
            </a:r>
            <a:r>
              <a:rPr lang="en-US" sz="28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Thúy</a:t>
            </a:r>
            <a:r>
              <a:rPr lang="en-US" sz="28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 Nga</a:t>
            </a:r>
          </a:p>
        </p:txBody>
      </p:sp>
    </p:spTree>
    <p:extLst>
      <p:ext uri="{BB962C8B-B14F-4D97-AF65-F5344CB8AC3E}">
        <p14:creationId xmlns:p14="http://schemas.microsoft.com/office/powerpoint/2010/main" val="3446853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11"/>
          <a:stretch/>
        </p:blipFill>
        <p:spPr>
          <a:xfrm>
            <a:off x="103031" y="1917342"/>
            <a:ext cx="1905000" cy="19811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1503" y="2202288"/>
            <a:ext cx="1499235" cy="169625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4909" y="1967522"/>
            <a:ext cx="1507901" cy="18808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79537" y="1917169"/>
            <a:ext cx="1908213" cy="198137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7465" y="2014714"/>
            <a:ext cx="1505843" cy="188382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04477" y="2235797"/>
            <a:ext cx="1499746" cy="170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1982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11"/>
          <a:stretch/>
        </p:blipFill>
        <p:spPr>
          <a:xfrm>
            <a:off x="103031" y="1917342"/>
            <a:ext cx="1653185" cy="19811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0334" y="2197610"/>
            <a:ext cx="1241311" cy="169625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2433" y="2014714"/>
            <a:ext cx="1507901" cy="18808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36154" y="1955356"/>
            <a:ext cx="1908213" cy="198137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44075" y="2014714"/>
            <a:ext cx="1239233" cy="188382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61583" y="2250603"/>
            <a:ext cx="1529646" cy="170093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34062" y="2192932"/>
            <a:ext cx="1340089" cy="170093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55906" y="2241893"/>
            <a:ext cx="1468399" cy="169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530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11"/>
          <a:stretch/>
        </p:blipFill>
        <p:spPr>
          <a:xfrm>
            <a:off x="103031" y="1917342"/>
            <a:ext cx="1653185" cy="19811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912" y="2070697"/>
            <a:ext cx="1507901" cy="18808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6154" y="1955356"/>
            <a:ext cx="1908213" cy="198137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4075" y="2014714"/>
            <a:ext cx="1239233" cy="188382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34062" y="2192932"/>
            <a:ext cx="1340089" cy="170093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55906" y="2241893"/>
            <a:ext cx="1468399" cy="169483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26818" y="2046804"/>
            <a:ext cx="1237595" cy="188992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15637" y="2063002"/>
            <a:ext cx="1237595" cy="1889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872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40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duong trang</cp:lastModifiedBy>
  <cp:revision>5</cp:revision>
  <dcterms:created xsi:type="dcterms:W3CDTF">2023-01-30T05:29:47Z</dcterms:created>
  <dcterms:modified xsi:type="dcterms:W3CDTF">2023-03-08T14:21:12Z</dcterms:modified>
</cp:coreProperties>
</file>