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9893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96522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8345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2988821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230500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7921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06605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0420173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166530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15363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95515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441785-99D5-4AE0-8F78-5DD1799E8904}" type="datetimeFigureOut">
              <a:rPr lang="en-US" smtClean="0"/>
              <a:t>4/12/2023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A9CF79-3DB9-4EE0-8405-CFB2F495136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63516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15"/>
          <p:cNvSpPr txBox="1">
            <a:spLocks noChangeArrowheads="1"/>
          </p:cNvSpPr>
          <p:nvPr/>
        </p:nvSpPr>
        <p:spPr bwMode="auto">
          <a:xfrm>
            <a:off x="228600" y="3921051"/>
            <a:ext cx="91440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kiện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Sự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cần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thiết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của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endParaRPr lang="en-US" sz="2400" b="1" dirty="0">
              <a:solidFill>
                <a:srgbClr val="FF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5" name="Text Box 27"/>
          <p:cNvSpPr txBox="1">
            <a:spLocks noChangeArrowheads="1"/>
          </p:cNvSpPr>
          <p:nvPr/>
        </p:nvSpPr>
        <p:spPr bwMode="auto">
          <a:xfrm>
            <a:off x="2133600" y="5127625"/>
            <a:ext cx="51054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viên</a:t>
            </a:r>
            <a:r>
              <a:rPr lang="en-US" sz="2800" b="1" dirty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28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Dương</a:t>
            </a:r>
            <a:r>
              <a:rPr lang="en-US" sz="2800" b="1" dirty="0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 Thu </a:t>
            </a:r>
            <a:r>
              <a:rPr lang="en-US" sz="2800" b="1" dirty="0" err="1" smtClean="0">
                <a:solidFill>
                  <a:srgbClr val="0066FF"/>
                </a:solidFill>
                <a:latin typeface="Times New Roman" pitchFamily="18" charset="0"/>
                <a:cs typeface="Times New Roman" pitchFamily="18" charset="0"/>
              </a:rPr>
              <a:t>Trang</a:t>
            </a:r>
            <a:endParaRPr lang="en-US" sz="2800" b="1" dirty="0">
              <a:solidFill>
                <a:srgbClr val="0066FF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Subtitle 13"/>
          <p:cNvSpPr>
            <a:spLocks noGrp="1"/>
          </p:cNvSpPr>
          <p:nvPr>
            <p:ph type="subTitle" idx="1"/>
          </p:nvPr>
        </p:nvSpPr>
        <p:spPr>
          <a:xfrm>
            <a:off x="1371599" y="4594225"/>
            <a:ext cx="6400800" cy="533400"/>
          </a:xfrm>
        </p:spPr>
        <p:txBody>
          <a:bodyPr/>
          <a:lstStyle/>
          <a:p>
            <a:pPr eaLnBrk="1" hangingPunct="1"/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Lớp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: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Mẫu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giáo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Nhỡ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 B2 (4-5 </a:t>
            </a:r>
            <a:r>
              <a:rPr lang="en-US" sz="2000" b="1" dirty="0" err="1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tuổi</a:t>
            </a:r>
            <a:r>
              <a:rPr lang="en-US" sz="2000" b="1" dirty="0" smtClean="0">
                <a:solidFill>
                  <a:srgbClr val="7030A0"/>
                </a:solidFill>
                <a:latin typeface="Times New Roman" pitchFamily="18" charset="0"/>
                <a:cs typeface="Times New Roman" pitchFamily="18" charset="0"/>
              </a:rPr>
              <a:t>)</a:t>
            </a:r>
          </a:p>
        </p:txBody>
      </p:sp>
      <p:sp>
        <p:nvSpPr>
          <p:cNvPr id="7" name="Text Box 23"/>
          <p:cNvSpPr>
            <a:spLocks noGrp="1" noChangeArrowheads="1"/>
          </p:cNvSpPr>
          <p:nvPr>
            <p:ph type="ctrTitle"/>
          </p:nvPr>
        </p:nvSpPr>
        <p:spPr>
          <a:xfrm>
            <a:off x="6927" y="0"/>
            <a:ext cx="9144000" cy="3733800"/>
          </a:xfrm>
        </p:spPr>
        <p:txBody>
          <a:bodyPr>
            <a:normAutofit/>
          </a:bodyPr>
          <a:lstStyle/>
          <a:p>
            <a:pPr eaLnBrk="1" hangingPunct="1">
              <a:spcBef>
                <a:spcPct val="50000"/>
              </a:spcBef>
            </a:pPr>
            <a: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ỦY BAN NHÂN DÂN QUẬN LONG BIÊN</a:t>
            </a:r>
            <a:b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1800" b="1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>TRƯỜNG MẦM NON HOA PHƯỢNG</a:t>
            </a:r>
            <a: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1800" dirty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1800" dirty="0" smtClean="0">
                <a:solidFill>
                  <a:srgbClr val="00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PHÁT TRIỂN </a:t>
            </a:r>
            <a: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N</a:t>
            </a:r>
            <a:r>
              <a:rPr lang="en-US"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>GÔN NGỮ</a:t>
            </a:r>
            <a: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  <a:t/>
            </a:r>
            <a:br>
              <a:rPr sz="3600" b="1" dirty="0" smtClean="0">
                <a:solidFill>
                  <a:srgbClr val="FF00FF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Văn</a:t>
            </a:r>
            <a:r>
              <a:rPr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Thơ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“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3600" b="1" dirty="0" smtClean="0">
                <a:solidFill>
                  <a:schemeClr val="tx2">
                    <a:lumMod val="75000"/>
                  </a:schemeClr>
                </a:solidFill>
                <a:latin typeface="Times New Roman" pitchFamily="18" charset="0"/>
                <a:cs typeface="Times New Roman" pitchFamily="18" charset="0"/>
              </a:rPr>
              <a:t> ta”</a:t>
            </a:r>
            <a:endParaRPr sz="3600" dirty="0" smtClean="0">
              <a:solidFill>
                <a:schemeClr val="tx2">
                  <a:lumMod val="75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38504" y="1158570"/>
            <a:ext cx="1266991" cy="12669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31008981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8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0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3" dur="500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4" presetClass="entr" presetSubtype="16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build="p"/>
      <p:bldP spid="7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486400"/>
          </a:xfrm>
          <a:prstGeom prst="rect">
            <a:avLst/>
          </a:prstGeom>
        </p:spPr>
      </p:pic>
      <p:grpSp>
        <p:nvGrpSpPr>
          <p:cNvPr id="7" name="Group 6"/>
          <p:cNvGrpSpPr/>
          <p:nvPr/>
        </p:nvGrpSpPr>
        <p:grpSpPr>
          <a:xfrm>
            <a:off x="2667000" y="5943600"/>
            <a:ext cx="4343400" cy="838200"/>
            <a:chOff x="2667000" y="5943600"/>
            <a:chExt cx="4343400" cy="838200"/>
          </a:xfrm>
        </p:grpSpPr>
        <p:sp>
          <p:nvSpPr>
            <p:cNvPr id="5" name="Rounded Rectangle 4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" name="TextBox 5"/>
            <p:cNvSpPr txBox="1"/>
            <p:nvPr/>
          </p:nvSpPr>
          <p:spPr>
            <a:xfrm>
              <a:off x="2895600" y="5943600"/>
              <a:ext cx="3810000" cy="83099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Hôm nay đến lớp</a:t>
              </a:r>
              <a:r>
                <a:rPr lang="vi-VN" sz="2400" b="1" dirty="0" smtClean="0">
                  <a:latin typeface="Times New Roman" pitchFamily="18" charset="0"/>
                  <a:cs typeface="Times New Roman" pitchFamily="18" charset="0"/>
                </a:rPr>
                <a:t/>
              </a:r>
              <a:br>
                <a:rPr lang="vi-VN" sz="2400" b="1" dirty="0" smtClean="0">
                  <a:latin typeface="Times New Roman" pitchFamily="18" charset="0"/>
                  <a:cs typeface="Times New Roman" pitchFamily="18" charset="0"/>
                </a:rPr>
              </a:br>
              <a:r>
                <a:rPr lang="vi-VN" sz="2400" b="1" dirty="0">
                  <a:latin typeface="Times New Roman" pitchFamily="18" charset="0"/>
                  <a:cs typeface="Times New Roman" pitchFamily="18" charset="0"/>
                </a:rPr>
                <a:t>Cô dạy chúng </a:t>
              </a:r>
              <a:r>
                <a:rPr lang="en-US" sz="2400" b="1" dirty="0" err="1" smtClean="0">
                  <a:latin typeface="Times New Roman" pitchFamily="18" charset="0"/>
                  <a:cs typeface="Times New Roman" pitchFamily="18" charset="0"/>
                </a:rPr>
                <a:t>em</a:t>
              </a:r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647480834"/>
      </p:ext>
    </p:extLst>
  </p:cSld>
  <p:clrMapOvr>
    <a:masterClrMapping/>
  </p:clrMapOvr>
  <p:transition spd="slow">
    <p:randomBar dir="vert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4864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438400" y="5818614"/>
            <a:ext cx="4343400" cy="963186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914650" y="5818614"/>
            <a:ext cx="33147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màu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mùi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960534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400">
        <p14:ripple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55372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438400" y="5898356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198924" y="5898356"/>
            <a:ext cx="270458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Nhưng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khắp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nơi</a:t>
            </a:r>
            <a:endParaRPr lang="en-US" sz="2400" b="1" dirty="0" smtClean="0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Để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ta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hít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 smtClean="0">
                <a:latin typeface="Times New Roman" pitchFamily="18" charset="0"/>
                <a:cs typeface="Times New Roman" pitchFamily="18" charset="0"/>
              </a:rPr>
              <a:t>thở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91153392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17992"/>
            <a:ext cx="8686800" cy="56388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3002972" y="5901275"/>
            <a:ext cx="25908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tồn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tại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ở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quanh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ta</a:t>
            </a:r>
          </a:p>
        </p:txBody>
      </p:sp>
    </p:spTree>
    <p:extLst>
      <p:ext uri="{BB962C8B-B14F-4D97-AF65-F5344CB8AC3E}">
        <p14:creationId xmlns:p14="http://schemas.microsoft.com/office/powerpoint/2010/main" val="186174585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600">
        <p:blinds dir="vert"/>
      </p:transition>
    </mc:Choice>
    <mc:Fallback>
      <p:transition spd="slow">
        <p:blinds dir="vert"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5750" y="215900"/>
            <a:ext cx="8572500" cy="5499100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850572" y="5901275"/>
            <a:ext cx="2819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quan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trọng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lắm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Cô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dặn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68630896"/>
      </p:ext>
    </p:extLst>
  </p:cSld>
  <p:clrMapOvr>
    <a:masterClrMapping/>
  </p:clrMapOvr>
  <p:transition spd="slow">
    <p:wheel spokes="1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600" y="228600"/>
            <a:ext cx="8686800" cy="5816600"/>
          </a:xfrm>
          <a:prstGeom prst="rect">
            <a:avLst/>
          </a:prstGeom>
        </p:spPr>
      </p:pic>
      <p:grpSp>
        <p:nvGrpSpPr>
          <p:cNvPr id="6" name="Group 5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7" name="Rounded Rectangle 6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9" name="Rectangle 8"/>
          <p:cNvSpPr/>
          <p:nvPr/>
        </p:nvSpPr>
        <p:spPr>
          <a:xfrm>
            <a:off x="2819400" y="5927498"/>
            <a:ext cx="27432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không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khí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bảo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vệ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mình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3941976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14:window dir="vert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309" y="228599"/>
            <a:ext cx="8534400" cy="5672675"/>
          </a:xfrm>
          <a:prstGeom prst="rect">
            <a:avLst/>
          </a:prstGeom>
        </p:spPr>
      </p:pic>
      <p:grpSp>
        <p:nvGrpSpPr>
          <p:cNvPr id="5" name="Group 4"/>
          <p:cNvGrpSpPr/>
          <p:nvPr/>
        </p:nvGrpSpPr>
        <p:grpSpPr>
          <a:xfrm>
            <a:off x="2126672" y="5901275"/>
            <a:ext cx="4343400" cy="883444"/>
            <a:chOff x="2667000" y="5943600"/>
            <a:chExt cx="4343400" cy="838200"/>
          </a:xfrm>
        </p:grpSpPr>
        <p:sp>
          <p:nvSpPr>
            <p:cNvPr id="6" name="Rounded Rectangle 5"/>
            <p:cNvSpPr/>
            <p:nvPr/>
          </p:nvSpPr>
          <p:spPr>
            <a:xfrm>
              <a:off x="2667000" y="5943600"/>
              <a:ext cx="4343400" cy="838200"/>
            </a:xfrm>
            <a:prstGeom prst="roundRect">
              <a:avLst/>
            </a:prstGeom>
            <a:solidFill>
              <a:schemeClr val="bg1"/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" name="TextBox 6"/>
            <p:cNvSpPr txBox="1"/>
            <p:nvPr/>
          </p:nvSpPr>
          <p:spPr>
            <a:xfrm>
              <a:off x="2895600" y="5943600"/>
              <a:ext cx="3810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endParaRPr lang="en-US" sz="2400" b="1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sp>
        <p:nvSpPr>
          <p:cNvPr id="8" name="Rectangle 7"/>
          <p:cNvSpPr/>
          <p:nvPr/>
        </p:nvSpPr>
        <p:spPr>
          <a:xfrm>
            <a:off x="2698172" y="5927498"/>
            <a:ext cx="3200400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Chúng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em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vâng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lời</a:t>
            </a:r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en-US" sz="24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Mới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là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trò</a:t>
            </a:r>
            <a:r>
              <a:rPr lang="en-US" sz="2400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b="1" dirty="0" err="1">
                <a:latin typeface="Times New Roman" pitchFamily="18" charset="0"/>
                <a:cs typeface="Times New Roman" pitchFamily="18" charset="0"/>
              </a:rPr>
              <a:t>ngoan</a:t>
            </a:r>
            <a:endParaRPr lang="en-US" sz="2400" b="1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4409568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000">
        <p14:prism isContent="1"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304800"/>
            <a:ext cx="8382000" cy="6248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4365780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800">
        <p:circle/>
      </p:transition>
    </mc:Choice>
    <mc:Fallback>
      <p:transition spd="slow">
        <p:circl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61</TotalTime>
  <Words>64</Words>
  <Application>Microsoft Office PowerPoint</Application>
  <PresentationFormat>On-screen Show (4:3)</PresentationFormat>
  <Paragraphs>12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Office Theme</vt:lpstr>
      <vt:lpstr>ỦY BAN NHÂN DÂN QUẬN LONG BIÊN TRƯỜNG MẦM NON HOA PHƯỢNG        PHÁT TRIỂN NGÔN NGỮ Văn học: Thơ “Không khí quanh ta”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Microsoft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ỦY BAN NHÂN DÂN QUẬN LONG BIÊN TRƯỜNG MẦM NON HOA PHƯỢNG        PHÁT TRIỂN NGÔN NGỮ Văn học: Thơ “Không khí quanh ta”</dc:title>
  <dc:creator>huy_ctn</dc:creator>
  <cp:lastModifiedBy>huy_ctn</cp:lastModifiedBy>
  <cp:revision>7</cp:revision>
  <dcterms:created xsi:type="dcterms:W3CDTF">2023-04-12T00:55:21Z</dcterms:created>
  <dcterms:modified xsi:type="dcterms:W3CDTF">2023-04-12T01:56:23Z</dcterms:modified>
</cp:coreProperties>
</file>