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049" autoAdjust="0"/>
  </p:normalViewPr>
  <p:slideViewPr>
    <p:cSldViewPr snapToGrid="0">
      <p:cViewPr varScale="1">
        <p:scale>
          <a:sx n="37" d="100"/>
          <a:sy n="37" d="100"/>
        </p:scale>
        <p:origin x="5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132294" y="3151398"/>
            <a:ext cx="5185775" cy="1373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bánh</a:t>
            </a:r>
          </a:p>
          <a:p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C2</a:t>
            </a:r>
            <a:endParaRPr lang="en-US" sz="2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5252" y="658887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Nhạc gây hứng thú tạo hình Vân A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753" y="5783631"/>
            <a:ext cx="434557" cy="434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 vực phát triển thẩm mỹ 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43" y="4301420"/>
            <a:ext cx="2078466" cy="25565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89" y="4635592"/>
            <a:ext cx="1438029" cy="22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41808" y="222256"/>
            <a:ext cx="7052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 thực hiện</a:t>
            </a:r>
            <a:endParaRPr lang="en-US" sz="3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32" y="4635592"/>
            <a:ext cx="1438029" cy="22224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6" y="4201213"/>
            <a:ext cx="2078466" cy="25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95" y="0"/>
            <a:ext cx="4371975" cy="12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40</Words>
  <Application>Microsoft Office PowerPoint</Application>
  <PresentationFormat>Widescreen</PresentationFormat>
  <Paragraphs>8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2019-11-07T04:15:57Z</dcterms:created>
  <dcterms:modified xsi:type="dcterms:W3CDTF">2022-05-26T06:42:43Z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