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7667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lá 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tuổi : 3-4 tuổi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0352" y="42934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2022 - 2023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7446" y="2568102"/>
            <a:ext cx="3492230" cy="9046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Bài hát: Chú ếch con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DanGaConBeatInstrumental-V.A-35964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6697" y="4130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55</Words>
  <Application>Microsoft Office PowerPoint</Application>
  <PresentationFormat>Widescreen</PresentationFormat>
  <Paragraphs>11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PT - Computer</cp:lastModifiedBy>
  <cp:revision>19</cp:revision>
  <dcterms:created xsi:type="dcterms:W3CDTF">2020-06-08T02:14:21Z</dcterms:created>
  <dcterms:modified xsi:type="dcterms:W3CDTF">2022-12-04T07:40:44Z</dcterms:modified>
</cp:coreProperties>
</file>