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9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E6234"/>
    <a:srgbClr val="33CCFF"/>
    <a:srgbClr val="9933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04800"/>
            <a:ext cx="75438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</a:p>
          <a:p>
            <a:pPr algn="ctr"/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algn="ctr"/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vi-VN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 3 – 4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2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 HỌC 202</a:t>
            </a:r>
            <a:r>
              <a:rPr lang="vi-VN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2-2023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3" name="Picture 2" descr="Picture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19200"/>
            <a:ext cx="984250" cy="87630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29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t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1524000" y="2362200"/>
            <a:ext cx="4724400" cy="14465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4400" b="1" smtClean="0">
                <a:solidFill>
                  <a:srgbClr val="0E6234"/>
                </a:solidFill>
              </a:rPr>
              <a:t> </a:t>
            </a:r>
            <a:r>
              <a:rPr lang="en-US" sz="4400" b="1" smtClean="0">
                <a:solidFill>
                  <a:srgbClr val="0E6234"/>
                </a:solidFill>
              </a:rPr>
              <a:t>Tìm hiểu các con vật theo 3 nhóm </a:t>
            </a:r>
            <a:endParaRPr lang="en-US" sz="4400" b="1">
              <a:solidFill>
                <a:srgbClr val="0E62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4303" y="3200400"/>
            <a:ext cx="5788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CC"/>
                </a:solidFill>
              </a:rPr>
              <a:t>Đặc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điểm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của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một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số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0000CC"/>
                </a:solidFill>
              </a:rPr>
              <a:t>con </a:t>
            </a:r>
            <a:r>
              <a:rPr lang="en-US" sz="4400" b="1" dirty="0" err="1" smtClean="0">
                <a:solidFill>
                  <a:srgbClr val="0000CC"/>
                </a:solidFill>
              </a:rPr>
              <a:t>vật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sống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dưới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nước</a:t>
            </a:r>
            <a:endParaRPr lang="en-US" sz="4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4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46482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36" y="457200"/>
            <a:ext cx="3826164" cy="327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4343400"/>
            <a:ext cx="3276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352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</a:rPr>
              <a:t>hát</a:t>
            </a:r>
            <a:r>
              <a:rPr lang="en-US" sz="3600" b="1" dirty="0" smtClean="0">
                <a:solidFill>
                  <a:srgbClr val="0000CC"/>
                </a:solidFill>
              </a:rPr>
              <a:t> : </a:t>
            </a:r>
            <a:r>
              <a:rPr lang="en-US" sz="3600" b="1" dirty="0" smtClean="0">
                <a:solidFill>
                  <a:srgbClr val="0000CC"/>
                </a:solidFill>
              </a:rPr>
              <a:t>“</a:t>
            </a:r>
            <a:r>
              <a:rPr lang="en-US" sz="3600" b="1" dirty="0" err="1" smtClean="0">
                <a:solidFill>
                  <a:srgbClr val="0000CC"/>
                </a:solidFill>
              </a:rPr>
              <a:t>Cá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</a:rPr>
              <a:t>vàng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smtClean="0">
                <a:solidFill>
                  <a:srgbClr val="0000CC"/>
                </a:solidFill>
              </a:rPr>
              <a:t>bơi”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45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HDLAPTOP</dc:creator>
  <cp:lastModifiedBy>PT - Computer</cp:lastModifiedBy>
  <cp:revision>43</cp:revision>
  <dcterms:created xsi:type="dcterms:W3CDTF">2021-03-17T22:56:32Z</dcterms:created>
  <dcterms:modified xsi:type="dcterms:W3CDTF">2022-12-04T08:04:14Z</dcterms:modified>
</cp:coreProperties>
</file>