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9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E6234"/>
    <a:srgbClr val="33CCFF"/>
    <a:srgbClr val="9933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8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98C4-8DF2-4D19-B992-F7569B50B548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A8CC-01F2-4F0C-9459-A6F7F2E3C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8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304800"/>
            <a:ext cx="75438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ỦY BAN NHÂN DÂN QUẬN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LONG BIÊN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 MẦM NON HOA SỮA</a:t>
            </a:r>
          </a:p>
          <a:p>
            <a:pPr algn="ctr"/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  <a:p>
            <a:pPr algn="ctr"/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Một số con vật sống trong rừng</a:t>
            </a:r>
          </a:p>
          <a:p>
            <a:r>
              <a:rPr lang="en-US" sz="24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vi-VN" sz="24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Lứa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 3 – 4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400" b="1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24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 202</a:t>
            </a:r>
            <a:r>
              <a:rPr lang="vi-VN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2-2023</a:t>
            </a:r>
            <a:endParaRPr lang="en-US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0000CC"/>
              </a:solidFill>
            </a:endParaRPr>
          </a:p>
          <a:p>
            <a:endParaRPr lang="en-US" dirty="0"/>
          </a:p>
        </p:txBody>
      </p:sp>
      <p:pic>
        <p:nvPicPr>
          <p:cNvPr id="3" name="Picture 2" descr="Picture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19200"/>
            <a:ext cx="984250" cy="876300"/>
          </a:xfrm>
          <a:prstGeom prst="ellipse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295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t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1524000" y="2362200"/>
            <a:ext cx="4724400" cy="14465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4400" b="1" smtClean="0">
                <a:solidFill>
                  <a:srgbClr val="0E6234"/>
                </a:solidFill>
              </a:rPr>
              <a:t> </a:t>
            </a:r>
            <a:r>
              <a:rPr lang="en-US" sz="4400" b="1" smtClean="0">
                <a:solidFill>
                  <a:srgbClr val="0E6234"/>
                </a:solidFill>
              </a:rPr>
              <a:t>Tìm hiểu các con vật theo 3 nhóm </a:t>
            </a:r>
            <a:endParaRPr lang="en-US" sz="4400" b="1">
              <a:solidFill>
                <a:srgbClr val="0E62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3522" y="3200400"/>
            <a:ext cx="56300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0000CC"/>
                </a:solidFill>
              </a:rPr>
              <a:t>Đặc điểm của một số </a:t>
            </a:r>
          </a:p>
          <a:p>
            <a:pPr algn="ctr"/>
            <a:r>
              <a:rPr lang="en-US" sz="4400" b="1" smtClean="0">
                <a:solidFill>
                  <a:srgbClr val="0000CC"/>
                </a:solidFill>
              </a:rPr>
              <a:t>con vật sốngtrong rừng</a:t>
            </a:r>
            <a:endParaRPr lang="en-US" sz="4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4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438400"/>
            <a:ext cx="4463716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90600"/>
            <a:ext cx="4082143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659777"/>
            <a:ext cx="2133600" cy="274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7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352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Bài hát : “Đố bạn”</a:t>
            </a:r>
            <a:endParaRPr lang="en-US" sz="36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43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HDLAPTOP</dc:creator>
  <cp:lastModifiedBy>PT - Computer</cp:lastModifiedBy>
  <cp:revision>39</cp:revision>
  <dcterms:created xsi:type="dcterms:W3CDTF">2021-03-17T22:56:32Z</dcterms:created>
  <dcterms:modified xsi:type="dcterms:W3CDTF">2022-12-04T07:54:10Z</dcterms:modified>
</cp:coreProperties>
</file>