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6573" y="1161535"/>
            <a:ext cx="7562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740" y="4372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ungembengoan-XuanMai_jx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5020" y="3930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7978" y="1556951"/>
            <a:ext cx="6252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Widescreen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3</cp:revision>
  <dcterms:created xsi:type="dcterms:W3CDTF">2020-09-24T02:04:47Z</dcterms:created>
  <dcterms:modified xsi:type="dcterms:W3CDTF">2020-11-06T02:49:23Z</dcterms:modified>
</cp:coreProperties>
</file>