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60" r:id="rId4"/>
    <p:sldId id="270" r:id="rId5"/>
    <p:sldId id="261" r:id="rId6"/>
    <p:sldId id="263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989372" y="3709738"/>
            <a:ext cx="758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2907505" y="4168519"/>
            <a:ext cx="602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D1(24-36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9AB87CE-FC04-C8D8-3E1D-6CE3EBE12DEC}"/>
              </a:ext>
            </a:extLst>
          </p:cNvPr>
          <p:cNvSpPr txBox="1"/>
          <p:nvPr/>
        </p:nvSpPr>
        <p:spPr>
          <a:xfrm>
            <a:off x="6438122" y="122231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vi-VN" sz="1600" dirty="0"/>
          </a:p>
        </p:txBody>
      </p:sp>
      <p:pic>
        <p:nvPicPr>
          <p:cNvPr id="5" name="Picture 2" descr="C:\Users\Welcome\Downloads\logo (2).jpg">
            <a:extLst>
              <a:ext uri="{FF2B5EF4-FFF2-40B4-BE49-F238E27FC236}">
                <a16:creationId xmlns:a16="http://schemas.microsoft.com/office/drawing/2014/main" id="{14E9D53E-DA0B-F883-A53A-118952A7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48" y="910381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CFD6DF5-469E-8850-EB70-B6C4704C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838102"/>
            <a:ext cx="9153565" cy="60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1" y="328598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49B0B06-2FE3-250C-0F6F-CA3CB89F8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812682"/>
            <a:ext cx="9153565" cy="6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5E270FB-3626-DE82-57E6-6F7F9FD17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3D12BB4-9AF0-C89F-C0D4-C31F62D3B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52"/>
            <a:ext cx="8203281" cy="635414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910527C-0191-6095-F59B-CF130CD7C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0" y="41987"/>
            <a:ext cx="3766639" cy="338701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1532B92-E54D-F29A-7C2C-747205E22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91" y="3701606"/>
            <a:ext cx="3667597" cy="30164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B8F8671-D6B2-D351-E883-94717848D8AC}"/>
              </a:ext>
            </a:extLst>
          </p:cNvPr>
          <p:cNvSpPr txBox="1"/>
          <p:nvPr/>
        </p:nvSpPr>
        <p:spPr>
          <a:xfrm>
            <a:off x="0" y="67901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Đồ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cần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chuẩn</a:t>
            </a:r>
            <a:r>
              <a:rPr lang="en-US" dirty="0">
                <a:solidFill>
                  <a:srgbClr val="FF0000"/>
                </a:solidFill>
              </a:rPr>
              <a:t> bị 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</TotalTime>
  <Words>94</Words>
  <Application>Microsoft Office PowerPoint</Application>
  <PresentationFormat>Màn hình rộng</PresentationFormat>
  <Paragraphs>16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Phạm Thanh Ngân</cp:lastModifiedBy>
  <cp:revision>16</cp:revision>
  <dcterms:created xsi:type="dcterms:W3CDTF">2021-12-02T19:20:01Z</dcterms:created>
  <dcterms:modified xsi:type="dcterms:W3CDTF">2022-12-02T08:33:46Z</dcterms:modified>
</cp:coreProperties>
</file>