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77" r:id="rId2"/>
    <p:sldId id="356" r:id="rId3"/>
    <p:sldId id="357" r:id="rId4"/>
    <p:sldId id="358" r:id="rId5"/>
    <p:sldId id="359" r:id="rId6"/>
    <p:sldId id="293" r:id="rId7"/>
    <p:sldId id="353" r:id="rId8"/>
    <p:sldId id="360" r:id="rId9"/>
    <p:sldId id="362" r:id="rId10"/>
    <p:sldId id="342" r:id="rId11"/>
    <p:sldId id="363" r:id="rId12"/>
    <p:sldId id="345" r:id="rId13"/>
    <p:sldId id="374" r:id="rId14"/>
    <p:sldId id="346" r:id="rId15"/>
    <p:sldId id="349" r:id="rId16"/>
    <p:sldId id="348" r:id="rId17"/>
    <p:sldId id="350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5C"/>
    <a:srgbClr val="F8F8F8"/>
    <a:srgbClr val="FF66CC"/>
    <a:srgbClr val="00CC00"/>
    <a:srgbClr val="FF3300"/>
    <a:srgbClr val="CC005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8"/>
    <p:restoredTop sz="94728"/>
  </p:normalViewPr>
  <p:slideViewPr>
    <p:cSldViewPr showGuides="1">
      <p:cViewPr varScale="1">
        <p:scale>
          <a:sx n="60" d="100"/>
          <a:sy n="60" d="100"/>
        </p:scale>
        <p:origin x="930" y="42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4" name="suction.wav"/>
          </p:stSnd>
        </p:sndAc>
      </p:transition>
    </mc:Choice>
    <mc:Fallback>
      <p:transition spd="slow">
        <p:fade/>
        <p:sndAc>
          <p:stSnd>
            <p:snd r:embed="rId13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0" y="-11113"/>
            <a:ext cx="9117013" cy="6858001"/>
            <a:chOff x="0" y="-10886"/>
            <a:chExt cx="9116291" cy="6858000"/>
          </a:xfrm>
        </p:grpSpPr>
        <p:pic>
          <p:nvPicPr>
            <p:cNvPr id="307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8" r="13660"/>
            <a:stretch>
              <a:fillRect/>
            </a:stretch>
          </p:blipFill>
          <p:spPr bwMode="auto">
            <a:xfrm>
              <a:off x="0" y="-10886"/>
              <a:ext cx="91162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95297" y="457427"/>
              <a:ext cx="6705069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671513" y="282575"/>
            <a:ext cx="7772400" cy="1165225"/>
          </a:xfrm>
        </p:spPr>
        <p:txBody>
          <a:bodyPr/>
          <a:lstStyle/>
          <a:p>
            <a:r>
              <a:rPr lang="en-US" alt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r>
              <a:rPr lang="en-US" altLang="en-US" sz="1400" b="1" smtClean="0">
                <a:solidFill>
                  <a:srgbClr val="002060"/>
                </a:solidFill>
                <a:latin typeface=".VnAvantH" panose="020B7200000000000000" pitchFamily="34" charset="0"/>
              </a:rPr>
              <a:t/>
            </a:r>
            <a:br>
              <a:rPr lang="en-US" altLang="en-US" sz="1400" b="1" smtClean="0">
                <a:solidFill>
                  <a:srgbClr val="002060"/>
                </a:solidFill>
                <a:latin typeface=".VnAvantH" panose="020B7200000000000000" pitchFamily="34" charset="0"/>
              </a:rPr>
            </a:br>
            <a:r>
              <a:rPr lang="en-US" alt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29513" cy="17526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  <a:p>
            <a:r>
              <a:rPr lang="en-US" alt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s,x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500" dirty="0" smtClean="0"/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1300163" y="3962400"/>
            <a:ext cx="6705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algn="ctr" eaLnBrk="1" hangingPunct="1"/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Thời gian: 25-30phút</a:t>
            </a:r>
          </a:p>
          <a:p>
            <a:pPr algn="ctr" eaLnBrk="1" hangingPunct="1"/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Phúc Hậu</a:t>
            </a:r>
          </a:p>
          <a:p>
            <a:pPr algn="ctr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747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7" descr="18MOUS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228600"/>
            <a:ext cx="4343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-152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81001" y="914400"/>
            <a:ext cx="2438400" cy="45078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700" b="1" i="0" u="none" strike="noStrike" kern="1200" cap="none" spc="0" normalizeH="0" baseline="0" noProof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1295400"/>
            <a:ext cx="2362200" cy="3769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0" name="Picture 2" descr="http://luyenchuanhduong.edu.vn/files/assets/ch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38300"/>
            <a:ext cx="2667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/>
          <p:nvPr/>
        </p:nvSpPr>
        <p:spPr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15" name="WordArt 8"/>
          <p:cNvSpPr>
            <a:spLocks noTextEdit="1"/>
          </p:cNvSpPr>
          <p:nvPr/>
        </p:nvSpPr>
        <p:spPr>
          <a:xfrm>
            <a:off x="2133600" y="533400"/>
            <a:ext cx="5029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sánh chữ s,x</a:t>
            </a:r>
          </a:p>
        </p:txBody>
      </p:sp>
      <p:pic>
        <p:nvPicPr>
          <p:cNvPr id="13316" name="Picture 18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9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 txBox="1"/>
          <p:nvPr/>
        </p:nvSpPr>
        <p:spPr>
          <a:xfrm>
            <a:off x="4114800" y="838200"/>
            <a:ext cx="40386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sz="43100" b="1" dirty="0">
                <a:latin typeface=".VnAvant" pitchFamily="34" charset="0"/>
              </a:rPr>
              <a:t>c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sz="43100" b="1" dirty="0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/>
          <p:nvPr/>
        </p:nvSpPr>
        <p:spPr>
          <a:xfrm>
            <a:off x="1524000" y="685800"/>
            <a:ext cx="2895600" cy="6705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33600" b="1" dirty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590915" cy="2922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Trò </a:t>
            </a:r>
            <a:r>
              <a:rPr kumimoji="0" lang="vi-VN" sz="72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chơi 1</a:t>
            </a:r>
            <a:r>
              <a:rPr kumimoji="0" lang="en-US" sz="72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en-US" sz="54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Hãy</a:t>
            </a:r>
            <a:r>
              <a:rPr kumimoji="0" lang="en-US" sz="54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chọn</a:t>
            </a:r>
            <a:r>
              <a:rPr kumimoji="0" lang="en-US" sz="54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tôi</a:t>
            </a:r>
            <a:r>
              <a:rPr kumimoji="0" lang="en-US" sz="54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Cách</a:t>
            </a:r>
            <a:r>
              <a:rPr kumimoji="0" lang="en-US" sz="40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0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chơi</a:t>
            </a:r>
            <a:r>
              <a:rPr kumimoji="0" lang="en-US" sz="40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fr-FR" sz="2400" b="0" i="0" u="none" strike="noStrike" kern="120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s, x khi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alt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066800" y="1676400"/>
            <a:ext cx="76295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Hãy chọn đúng tôi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wnloads\hình ảnh về quê hương\hoa-sen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5867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5"/>
          <p:cNvSpPr/>
          <p:nvPr/>
        </p:nvSpPr>
        <p:spPr>
          <a:xfrm>
            <a:off x="2743200" y="381000"/>
            <a:ext cx="362267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hoa ...en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6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Rectangle 10"/>
          <p:cNvSpPr/>
          <p:nvPr/>
        </p:nvSpPr>
        <p:spPr>
          <a:xfrm>
            <a:off x="2286000" y="5287963"/>
            <a:ext cx="1371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Box 1"/>
          <p:cNvSpPr txBox="1"/>
          <p:nvPr/>
        </p:nvSpPr>
        <p:spPr>
          <a:xfrm>
            <a:off x="4800600" y="5287963"/>
            <a:ext cx="1389063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TextBox 2"/>
          <p:cNvSpPr txBox="1"/>
          <p:nvPr/>
        </p:nvSpPr>
        <p:spPr>
          <a:xfrm>
            <a:off x="3276600" y="5410200"/>
            <a:ext cx="19716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dirty="0">
                <a:latin typeface="Arial" panose="020B0604020202020204" pitchFamily="34" charset="0"/>
              </a:rPr>
              <a:t>hay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5 -0.7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5"/>
            <a:ext cx="205740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10"/>
          <p:cNvSpPr/>
          <p:nvPr/>
        </p:nvSpPr>
        <p:spPr>
          <a:xfrm>
            <a:off x="2667000" y="152400"/>
            <a:ext cx="3962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tre ...anh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9463" name="Picture 2" descr="http://data.inet.vn/userfiles/image/bieu-tuong-cay-tre-trong-phong-th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8458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1"/>
          <p:cNvSpPr/>
          <p:nvPr/>
        </p:nvSpPr>
        <p:spPr>
          <a:xfrm>
            <a:off x="2362200" y="5178425"/>
            <a:ext cx="100488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5" name="Rectangle 2"/>
          <p:cNvSpPr/>
          <p:nvPr/>
        </p:nvSpPr>
        <p:spPr>
          <a:xfrm>
            <a:off x="3348038" y="54657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4725" y="5178425"/>
            <a:ext cx="107473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8194 -0.7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4775"/>
            <a:ext cx="236220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10"/>
          <p:cNvSpPr/>
          <p:nvPr/>
        </p:nvSpPr>
        <p:spPr>
          <a:xfrm>
            <a:off x="2362200" y="381000"/>
            <a:ext cx="4419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...ườn núi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Rectangle 11"/>
          <p:cNvSpPr/>
          <p:nvPr/>
        </p:nvSpPr>
        <p:spPr>
          <a:xfrm>
            <a:off x="2667000" y="5248275"/>
            <a:ext cx="990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20488" name="Picture 4" descr="http://static9.nguyentandung.org/files/2013/05/dinh-deo-viet-na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524000"/>
            <a:ext cx="662940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Box 1"/>
          <p:cNvSpPr txBox="1"/>
          <p:nvPr/>
        </p:nvSpPr>
        <p:spPr>
          <a:xfrm>
            <a:off x="3657600" y="5486400"/>
            <a:ext cx="1905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Arial" panose="020B0604020202020204" pitchFamily="34" charset="0"/>
              </a:rPr>
              <a:t>hay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20490" name="Rectangle 2"/>
          <p:cNvSpPr/>
          <p:nvPr/>
        </p:nvSpPr>
        <p:spPr>
          <a:xfrm>
            <a:off x="5124450" y="5248275"/>
            <a:ext cx="107473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291 -0.7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9"/>
          <p:cNvSpPr/>
          <p:nvPr/>
        </p:nvSpPr>
        <p:spPr>
          <a:xfrm>
            <a:off x="2514600" y="5029200"/>
            <a:ext cx="100488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Rectangle 10"/>
          <p:cNvSpPr/>
          <p:nvPr/>
        </p:nvSpPr>
        <p:spPr>
          <a:xfrm>
            <a:off x="2133600" y="152400"/>
            <a:ext cx="4953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...óm làng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Picture 4" descr="http://moduc.quangngai.gov.vn/items/cms/image/lang%20que%20mo%20duc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3962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ashui.com/mag/images/stories/200810/la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905001"/>
            <a:ext cx="4114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4" name="Rectangle 1"/>
          <p:cNvSpPr/>
          <p:nvPr/>
        </p:nvSpPr>
        <p:spPr>
          <a:xfrm>
            <a:off x="3519488" y="53133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450" y="4930775"/>
            <a:ext cx="93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58 -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0"/>
            <a:ext cx="840353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54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 biển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dmin\Desktop\bien-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4419600" y="4800600"/>
            <a:ext cx="830263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00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 </a:t>
            </a:r>
            <a:endParaRPr sz="100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9812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8" name="Rectangle 5"/>
          <p:cNvSpPr/>
          <p:nvPr/>
        </p:nvSpPr>
        <p:spPr>
          <a:xfrm>
            <a:off x="69342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4343" name="Rectangle 5"/>
          <p:cNvSpPr/>
          <p:nvPr/>
        </p:nvSpPr>
        <p:spPr>
          <a:xfrm>
            <a:off x="2819400" y="5257800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4344" name="Rectangle 5"/>
          <p:cNvSpPr/>
          <p:nvPr/>
        </p:nvSpPr>
        <p:spPr>
          <a:xfrm>
            <a:off x="11430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4345" name="Rectangle 5"/>
          <p:cNvSpPr/>
          <p:nvPr/>
        </p:nvSpPr>
        <p:spPr>
          <a:xfrm>
            <a:off x="5181600" y="5334000"/>
            <a:ext cx="914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" name="Rectangle 5"/>
          <p:cNvSpPr/>
          <p:nvPr/>
        </p:nvSpPr>
        <p:spPr>
          <a:xfrm>
            <a:off x="3581400" y="5287963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5129" name="Rectangle 18"/>
          <p:cNvSpPr/>
          <p:nvPr/>
        </p:nvSpPr>
        <p:spPr>
          <a:xfrm rot="990933">
            <a:off x="4933950" y="3989388"/>
            <a:ext cx="519113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Rectangle 17"/>
          <p:cNvSpPr/>
          <p:nvPr/>
        </p:nvSpPr>
        <p:spPr>
          <a:xfrm rot="990933">
            <a:off x="6750050" y="4067175"/>
            <a:ext cx="41592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pic>
        <p:nvPicPr>
          <p:cNvPr id="5131" name="Picture 3" descr="C:\Users\Admin\Desktop\bien-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5"/>
          <p:cNvSpPr/>
          <p:nvPr/>
        </p:nvSpPr>
        <p:spPr>
          <a:xfrm>
            <a:off x="6019800" y="5411788"/>
            <a:ext cx="685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5" name="Rectangle 18"/>
          <p:cNvSpPr/>
          <p:nvPr/>
        </p:nvSpPr>
        <p:spPr>
          <a:xfrm rot="990933">
            <a:off x="2328863" y="45402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6324600" y="5411788"/>
            <a:ext cx="838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.VnAvant" pitchFamily="34" charset="0"/>
              </a:rPr>
              <a:t>ể</a:t>
            </a:r>
            <a:endParaRPr sz="8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suction.wav"/>
          </p:stSnd>
        </p:sndAc>
      </p:transition>
    </mc:Choice>
    <mc:Fallback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343" grpId="0"/>
      <p:bldP spid="14344" grpId="0"/>
      <p:bldP spid="14344" grpId="1"/>
      <p:bldP spid="14345" grpId="0"/>
      <p:bldP spid="13" grpId="0"/>
      <p:bldP spid="19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8" name="Rectangle 14"/>
          <p:cNvSpPr/>
          <p:nvPr/>
        </p:nvSpPr>
        <p:spPr>
          <a:xfrm>
            <a:off x="2667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6" name="Content Placeholder 5" descr="8b642edc5a1c77a0477eee93394e252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9410" y="0"/>
            <a:ext cx="2434590" cy="146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2" name="Rectangle 14"/>
          <p:cNvSpPr/>
          <p:nvPr/>
        </p:nvSpPr>
        <p:spPr>
          <a:xfrm>
            <a:off x="2667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609600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sz="32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chữ s: Có 1 nét cong trái phía trên liền mạch với 1 nét cong phải phía dưới.</a:t>
            </a:r>
            <a:endParaRPr sz="32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1800" y="5046345"/>
            <a:ext cx="2261235" cy="184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81000"/>
            <a:ext cx="3048000" cy="4648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1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1143000"/>
            <a:ext cx="28956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E0A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kumimoji="0" lang="en-US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0E0A5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143000"/>
            <a:ext cx="29718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 descr="http://luyenchuanhduong.edu.vn/files/assets/ch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47800"/>
            <a:ext cx="28194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4"/>
          <p:cNvSpPr/>
          <p:nvPr/>
        </p:nvSpPr>
        <p:spPr>
          <a:xfrm>
            <a:off x="2362200" y="5411788"/>
            <a:ext cx="5791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Lốc xoáy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4"/>
          <p:cNvSpPr/>
          <p:nvPr/>
        </p:nvSpPr>
        <p:spPr>
          <a:xfrm>
            <a:off x="2362200" y="5411788"/>
            <a:ext cx="7620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" name="Rectangle 18"/>
          <p:cNvSpPr/>
          <p:nvPr/>
        </p:nvSpPr>
        <p:spPr>
          <a:xfrm rot="990933">
            <a:off x="5757863" y="47688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 rot="990933">
            <a:off x="3395663" y="46164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2" name="Rectangle 14"/>
          <p:cNvSpPr/>
          <p:nvPr/>
        </p:nvSpPr>
        <p:spPr>
          <a:xfrm>
            <a:off x="5715000" y="5657850"/>
            <a:ext cx="7937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72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a</a:t>
            </a:r>
            <a:endParaRPr sz="7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8" name="Rectangle 14"/>
          <p:cNvSpPr/>
          <p:nvPr/>
        </p:nvSpPr>
        <p:spPr>
          <a:xfrm>
            <a:off x="3124200" y="-866775"/>
            <a:ext cx="3581400" cy="772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9600" b="1" dirty="0">
                <a:solidFill>
                  <a:srgbClr val="6600FF"/>
                </a:solidFill>
                <a:latin typeface="Arial" panose="020B0604020202020204" pitchFamily="34" charset="0"/>
              </a:rPr>
              <a:t>x</a:t>
            </a:r>
            <a:endParaRPr sz="413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09600"/>
            <a:ext cx="91440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 có một nét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xiên phải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nét xiên trái</a:t>
            </a:r>
            <a:endParaRPr sz="36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3800" y="5257800"/>
            <a:ext cx="2146300" cy="163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Unicode MS</vt:lpstr>
      <vt:lpstr>.VnArial</vt:lpstr>
      <vt:lpstr>.VnAvant</vt:lpstr>
      <vt:lpstr>.VnAvantH</vt:lpstr>
      <vt:lpstr>Arial</vt:lpstr>
      <vt:lpstr>Calibri</vt:lpstr>
      <vt:lpstr>Century Gothic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Thuan</dc:creator>
  <cp:lastModifiedBy>Toan Luong</cp:lastModifiedBy>
  <cp:revision>212</cp:revision>
  <dcterms:created xsi:type="dcterms:W3CDTF">2002-01-03T22:32:17Z</dcterms:created>
  <dcterms:modified xsi:type="dcterms:W3CDTF">2022-12-03T04:19:53Z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0457E2D5B6D948EB9564B6CA0472FD92</vt:lpwstr>
  </property>
  <property fmtid="{D5CDD505-2E9C-101B-9397-08002B2CF9AE}" pid="3" name="KSOProductBuildVer">
    <vt:lpwstr>1033-11.2.0.10463</vt:lpwstr>
  </property>
</Properties>
</file>