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1" r:id="rId4"/>
    <p:sldId id="270" r:id="rId5"/>
    <p:sldId id="271" r:id="rId6"/>
    <p:sldId id="272" r:id="rId7"/>
    <p:sldId id="266" r:id="rId8"/>
    <p:sldId id="268" r:id="rId9"/>
    <p:sldId id="27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Giao%20an%20toan\toan%20kien%20tap\Nh&#7841;c%20H&#7843;i%20L&#253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esktop\Giao%20an%20toan\toan%20kien%20tap\L&#7845;y%20r&#7893;%20(1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Giao%20an%20toan\toan%20kien%20tap\&#273;i%20v&#7873;%20v&#7891;ng%20tr&#242;n.wav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Giao%20an%20toan\toan%20kien%20tap\Nh&#7841;c%20H&#7843;i%20L&#253;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Giao%20an%20toan\toan%20kien%20tap\g&#7841;ch%20ch&#226;n%20ch&#7919;%20c&#225;i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t="-12000" r="-2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3434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2400" b="1" dirty="0" err="1" smtClean="0"/>
              <a:t>Đề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tài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Dạy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xếp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tắc</a:t>
            </a:r>
            <a:r>
              <a:rPr lang="en-US" sz="2400" b="1" dirty="0" smtClean="0"/>
              <a:t> a-b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</a:t>
            </a:r>
            <a:r>
              <a:rPr lang="en-US" sz="2400" b="1" dirty="0" err="1" smtClean="0"/>
              <a:t>Lứa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tuổi</a:t>
            </a:r>
            <a:r>
              <a:rPr lang="en-US" sz="2400" b="1" dirty="0" smtClean="0"/>
              <a:t>: 3- 4 </a:t>
            </a:r>
            <a:r>
              <a:rPr lang="en-US" sz="2400" b="1" dirty="0" err="1" smtClean="0"/>
              <a:t>tuổi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		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33275" y="1676400"/>
            <a:ext cx="90021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 ÁN 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PHÁT TRIỂN NHẬN THỨC</a:t>
            </a:r>
            <a:endParaRPr lang="en-US" sz="5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0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 t="-21000" r="-1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2590800"/>
            <a:ext cx="64363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Vận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 I like to move it”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Nhạc Hải L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76600" y="5334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t="-7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1901" y="2738735"/>
            <a:ext cx="71296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Dạy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xếp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xen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kẽ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theo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quy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tắc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 - b</a:t>
            </a:r>
          </a:p>
        </p:txBody>
      </p:sp>
      <p:pic>
        <p:nvPicPr>
          <p:cNvPr id="4" name="Lấy rổ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52578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7"/>
          <p:cNvGraphicFramePr>
            <a:graphicFrameLocks/>
          </p:cNvGraphicFramePr>
          <p:nvPr/>
        </p:nvGraphicFramePr>
        <p:xfrm>
          <a:off x="228600" y="2209800"/>
          <a:ext cx="8686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"/>
            <a:ext cx="11430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"/>
            <a:ext cx="12954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13716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13716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3.7037E-7 L -0.26667 0.3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35417 0.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7.40741E-7 L 0.05 0.289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2917 0.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3.7037E-7 L 0.37084 0.312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9167 0.3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7"/>
          <p:cNvGraphicFramePr>
            <a:graphicFrameLocks/>
          </p:cNvGraphicFramePr>
          <p:nvPr/>
        </p:nvGraphicFramePr>
        <p:xfrm>
          <a:off x="228600" y="2209800"/>
          <a:ext cx="8686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hoa-dep-cho-slide-powerpoint-anh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2819400"/>
            <a:ext cx="51303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thực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hiện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đi về vồng trò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38400" y="4953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t="-3000" r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174" y="2967335"/>
            <a:ext cx="7763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TC1: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nhất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Nhạc Hải L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7400" y="44958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t="-12000" r="-18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590800"/>
            <a:ext cx="7010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TC2: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khéo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tay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gạch chân chữ cá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95400" y="43434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-nền-mầm-n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4" y="0"/>
            <a:ext cx="9140695" cy="686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590800"/>
            <a:ext cx="7118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Xin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trọng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9&quot;&gt;&lt;property id=&quot;20148&quot; value=&quot;5&quot;/&gt;&lt;property id=&quot;20300&quot; value=&quot;Slide 3&quot;/&gt;&lt;property id=&quot;20307&quot; value=&quot;261&quot;/&gt;&lt;/object&gt;&lt;object type=&quot;3&quot; unique_id=&quot;10051&quot;&gt;&lt;property id=&quot;20148&quot; value=&quot;5&quot;/&gt;&lt;property id=&quot;20300&quot; value=&quot;Slide 2&quot;/&gt;&lt;property id=&quot;20307&quot; value=&quot;265&quot;/&gt;&lt;/object&gt;&lt;object type=&quot;3&quot; unique_id=&quot;10052&quot;&gt;&lt;property id=&quot;20148&quot; value=&quot;5&quot;/&gt;&lt;property id=&quot;20300&quot; value=&quot;Slide 7&quot;/&gt;&lt;property id=&quot;20307&quot; value=&quot;266&quot;/&gt;&lt;/object&gt;&lt;object type=&quot;3&quot; unique_id=&quot;10054&quot;&gt;&lt;property id=&quot;20148&quot; value=&quot;5&quot;/&gt;&lt;property id=&quot;20300&quot; value=&quot;Slide 8&quot;/&gt;&lt;property id=&quot;20307&quot; value=&quot;268&quot;/&gt;&lt;/object&gt;&lt;object type=&quot;3&quot; unique_id=&quot;10110&quot;&gt;&lt;property id=&quot;20148&quot; value=&quot;5&quot;/&gt;&lt;property id=&quot;20300&quot; value=&quot;Slide 4&quot;/&gt;&lt;property id=&quot;20307&quot; value=&quot;270&quot;/&gt;&lt;/object&gt;&lt;object type=&quot;3&quot; unique_id=&quot;10111&quot;&gt;&lt;property id=&quot;20148&quot; value=&quot;5&quot;/&gt;&lt;property id=&quot;20300&quot; value=&quot;Slide 5&quot;/&gt;&lt;property id=&quot;20307&quot; value=&quot;271&quot;/&gt;&lt;/object&gt;&lt;object type=&quot;3&quot; unique_id=&quot;10112&quot;&gt;&lt;property id=&quot;20148&quot; value=&quot;5&quot;/&gt;&lt;property id=&quot;20300&quot; value=&quot;Slide 6&quot;/&gt;&lt;property id=&quot;20307&quot; value=&quot;272&quot;/&gt;&lt;/object&gt;&lt;object type=&quot;3&quot; unique_id=&quot;10113&quot;&gt;&lt;property id=&quot;20148&quot; value=&quot;5&quot;/&gt;&lt;property id=&quot;20300&quot; value=&quot;Slide 9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68</Words>
  <Application>Microsoft Office PowerPoint</Application>
  <PresentationFormat>On-screen Show (4:3)</PresentationFormat>
  <Paragraphs>13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Phong7T2</cp:lastModifiedBy>
  <cp:revision>31</cp:revision>
  <dcterms:created xsi:type="dcterms:W3CDTF">2006-08-16T00:00:00Z</dcterms:created>
  <dcterms:modified xsi:type="dcterms:W3CDTF">2022-10-03T02:39:47Z</dcterms:modified>
</cp:coreProperties>
</file>