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Arim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LOg3Lrp+qO3DztPpKO3+uFROF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0" y="76200"/>
            <a:ext cx="8831262" cy="15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Trường Mầm non Hoa </a:t>
            </a:r>
            <a:r>
              <a:rPr lang="en-US" b="0" i="1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Sữa</a:t>
            </a:r>
            <a:endParaRPr b="0" i="1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0066"/>
              </a:solidFill>
              <a:latin typeface="Times New Roman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325700" y="2223113"/>
            <a:ext cx="6377833" cy="25641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  <a:t>LĨNH VỰC  PHÁT TRIỂN NGÔN NGỮ </a:t>
            </a:r>
            <a:b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</a:br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  <a:t>Chủ điểm : Bản Thân </a:t>
            </a:r>
            <a:b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</a:br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  <a:t>Đề tài : (Thơ) Mẹ và Cô </a:t>
            </a:r>
            <a:b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</a:br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  <a:t>Đối tượng : 3-4 tuổi. </a:t>
            </a:r>
            <a:b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</a:br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  <a:t>Giáo viên : </a:t>
            </a:r>
            <a:r>
              <a:rPr lang="en-US" i="1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33FF"/>
                </a:solidFill>
                <a:latin typeface="Times New Roman"/>
              </a:rPr>
              <a:t>Đào Thị Thu Hương</a:t>
            </a:r>
            <a:endParaRPr b="0" i="1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3333FF"/>
              </a:solidFill>
              <a:latin typeface="Times New Roman"/>
            </a:endParaRPr>
          </a:p>
        </p:txBody>
      </p:sp>
      <p:pic>
        <p:nvPicPr>
          <p:cNvPr id="87" name="Google Shape;87;p1" descr="C:\Users\NGOCTHANH\Desktop\anh dep\mc_05030402j_j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81400"/>
            <a:ext cx="106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C:\Users\NGOCTHANH\Desktop\anh dep\mc_05030402j_j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825" y="3581400"/>
            <a:ext cx="106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NGOCTHANH\Desktop\anh dep\mc_05030402j_j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3581400"/>
            <a:ext cx="106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NGOCTHANH\Desktop\anh dep\mc_05030402j_j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581400"/>
            <a:ext cx="106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Hinh dong (5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9400" y="4838700"/>
            <a:ext cx="1905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Hinh dong (5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4648200"/>
            <a:ext cx="1905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Bluebird05-animated-chick_in_fl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60000">
            <a:off x="-96838" y="1401950"/>
            <a:ext cx="1260475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Bluebird05-animated-chick_in_fl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040000" flipH="1">
            <a:off x="7639050" y="2876550"/>
            <a:ext cx="1192212" cy="94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197" name="Google Shape;197;p10"/>
          <p:cNvGrpSpPr/>
          <p:nvPr/>
        </p:nvGrpSpPr>
        <p:grpSpPr>
          <a:xfrm>
            <a:off x="0" y="-152400"/>
            <a:ext cx="9144000" cy="3810000"/>
            <a:chOff x="0" y="-96"/>
            <a:chExt cx="5760" cy="4416"/>
          </a:xfrm>
        </p:grpSpPr>
        <p:pic>
          <p:nvPicPr>
            <p:cNvPr id="198" name="Google Shape;198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0"/>
            <p:cNvSpPr/>
            <p:nvPr/>
          </p:nvSpPr>
          <p:spPr>
            <a:xfrm>
              <a:off x="0" y="-96"/>
              <a:ext cx="5760" cy="4032"/>
            </a:xfrm>
            <a:prstGeom prst="star16">
              <a:avLst>
                <a:gd name="adj" fmla="val 37500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04" y="720"/>
              <a:ext cx="3504" cy="220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1"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solidFill>
                    <a:srgbClr val="FF0066"/>
                  </a:solidFill>
                  <a:latin typeface="Times New Roman"/>
                </a:rPr>
                <a:t>khi bé đến lớp bé nói gì với mẹ? </a:t>
              </a:r>
            </a:p>
          </p:txBody>
        </p:sp>
      </p:grpSp>
      <p:pic>
        <p:nvPicPr>
          <p:cNvPr id="201" name="Google Shape;201;p10" descr="Ảnh-0010_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54162" y="3048000"/>
            <a:ext cx="6034087" cy="307816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/>
          <p:nvPr/>
        </p:nvSpPr>
        <p:spPr>
          <a:xfrm>
            <a:off x="2362200" y="6126162"/>
            <a:ext cx="4114800" cy="7318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/>
              </a:rPr>
              <a:t>bé chào mẹ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08" name="Google Shape;20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1066800" y="0"/>
            <a:ext cx="6934200" cy="14176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3333C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B2B2B2">
                    <a:alpha val="49803"/>
                  </a:srgbClr>
                </a:solidFill>
                <a:latin typeface="Times New Roman"/>
              </a:rPr>
              <a:t>khi gặp cô bé đã làm gì? </a:t>
            </a:r>
          </a:p>
        </p:txBody>
      </p:sp>
      <p:grpSp>
        <p:nvGrpSpPr>
          <p:cNvPr id="210" name="Google Shape;210;p11"/>
          <p:cNvGrpSpPr/>
          <p:nvPr/>
        </p:nvGrpSpPr>
        <p:grpSpPr>
          <a:xfrm>
            <a:off x="0" y="1600200"/>
            <a:ext cx="9144000" cy="4525962"/>
            <a:chOff x="-1056" y="-528"/>
            <a:chExt cx="6816" cy="4848"/>
          </a:xfrm>
        </p:grpSpPr>
        <p:sp>
          <p:nvSpPr>
            <p:cNvPr id="211" name="Google Shape;211;p11"/>
            <p:cNvSpPr txBox="1"/>
            <p:nvPr/>
          </p:nvSpPr>
          <p:spPr>
            <a:xfrm>
              <a:off x="0" y="0"/>
              <a:ext cx="5760" cy="432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212" name="Google Shape;212;p11" descr="Ảnh-0006_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056" y="-528"/>
              <a:ext cx="475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1"/>
            <p:cNvSpPr txBox="1"/>
            <p:nvPr/>
          </p:nvSpPr>
          <p:spPr>
            <a:xfrm>
              <a:off x="0" y="0"/>
              <a:ext cx="5760" cy="24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-1056" y="-528"/>
              <a:ext cx="3024" cy="484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15" name="Google Shape;215;p11"/>
            <p:cNvSpPr txBox="1"/>
            <p:nvPr/>
          </p:nvSpPr>
          <p:spPr>
            <a:xfrm>
              <a:off x="1968" y="2400"/>
              <a:ext cx="3456" cy="192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16" name="Google Shape;216;p11"/>
            <p:cNvSpPr txBox="1"/>
            <p:nvPr/>
          </p:nvSpPr>
          <p:spPr>
            <a:xfrm>
              <a:off x="1872" y="-528"/>
              <a:ext cx="3888" cy="86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17" name="Google Shape;217;p11"/>
          <p:cNvSpPr/>
          <p:nvPr/>
        </p:nvSpPr>
        <p:spPr>
          <a:xfrm>
            <a:off x="2286000" y="5091112"/>
            <a:ext cx="4876800" cy="13096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CC99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Times New Roman"/>
              </a:rPr>
              <a:t>chạy tới ôm cổ cô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/>
          <p:nvPr/>
        </p:nvSpPr>
        <p:spPr>
          <a:xfrm>
            <a:off x="1066800" y="304800"/>
            <a:ext cx="6934200" cy="1752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Times New Roman"/>
              </a:rPr>
              <a:t>buổi chiều mẹ đến đón bé đã làm gì? </a:t>
            </a:r>
          </a:p>
        </p:txBody>
      </p:sp>
      <p:pic>
        <p:nvPicPr>
          <p:cNvPr id="223" name="Google Shape;223;p12" descr="Ảnh-00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057400"/>
            <a:ext cx="7391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/>
          <p:nvPr/>
        </p:nvSpPr>
        <p:spPr>
          <a:xfrm>
            <a:off x="1676400" y="6019800"/>
            <a:ext cx="6324600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00009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FF"/>
                </a:solidFill>
                <a:latin typeface="Times New Roman"/>
              </a:rPr>
              <a:t>sà vào lòng mẹ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>
            <a:off x="914400" y="457200"/>
            <a:ext cx="6934200" cy="2667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905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Times New Roman"/>
              </a:rPr>
              <a:t> Ông mặt trời  trong bài thơ  như thế nào  các con ?   </a:t>
            </a:r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2819400"/>
            <a:ext cx="59436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457200" y="274637"/>
            <a:ext cx="8229600" cy="26971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Vậy hai chân trời  của bé là ai ? </a:t>
            </a:r>
          </a:p>
        </p:txBody>
      </p:sp>
      <p:grpSp>
        <p:nvGrpSpPr>
          <p:cNvPr id="237" name="Google Shape;237;p14"/>
          <p:cNvGrpSpPr/>
          <p:nvPr/>
        </p:nvGrpSpPr>
        <p:grpSpPr>
          <a:xfrm>
            <a:off x="457200" y="2971800"/>
            <a:ext cx="7391400" cy="3886200"/>
            <a:chOff x="0" y="0"/>
            <a:chExt cx="2880" cy="4320"/>
          </a:xfrm>
        </p:grpSpPr>
        <p:pic>
          <p:nvPicPr>
            <p:cNvPr id="238" name="Google Shape;238;p14" descr="Ảnh-00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14"/>
            <p:cNvSpPr txBox="1"/>
            <p:nvPr/>
          </p:nvSpPr>
          <p:spPr>
            <a:xfrm>
              <a:off x="0" y="3408"/>
              <a:ext cx="2736" cy="91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40" name="Google Shape;240;p14"/>
            <p:cNvSpPr txBox="1"/>
            <p:nvPr/>
          </p:nvSpPr>
          <p:spPr>
            <a:xfrm>
              <a:off x="1344" y="0"/>
              <a:ext cx="1536" cy="340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41" name="Google Shape;241;p14"/>
            <p:cNvSpPr txBox="1"/>
            <p:nvPr/>
          </p:nvSpPr>
          <p:spPr>
            <a:xfrm>
              <a:off x="0" y="0"/>
              <a:ext cx="1632" cy="1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5"/>
          <p:cNvGrpSpPr/>
          <p:nvPr/>
        </p:nvGrpSpPr>
        <p:grpSpPr>
          <a:xfrm>
            <a:off x="457200" y="157162"/>
            <a:ext cx="7113587" cy="7359650"/>
            <a:chOff x="277" y="-26"/>
            <a:chExt cx="4481" cy="4636"/>
          </a:xfrm>
        </p:grpSpPr>
        <p:pic>
          <p:nvPicPr>
            <p:cNvPr id="247" name="Google Shape;247;p15" descr="Ảnh-00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94" y="3461"/>
              <a:ext cx="844" cy="11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5"/>
            <p:cNvSpPr txBox="1"/>
            <p:nvPr/>
          </p:nvSpPr>
          <p:spPr>
            <a:xfrm>
              <a:off x="1494" y="3461"/>
              <a:ext cx="844" cy="21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49" name="Google Shape;249;p15"/>
            <p:cNvSpPr txBox="1"/>
            <p:nvPr/>
          </p:nvSpPr>
          <p:spPr>
            <a:xfrm rot="-5400000">
              <a:off x="1228" y="3915"/>
              <a:ext cx="961" cy="42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0" name="Google Shape;250;p15"/>
            <p:cNvSpPr txBox="1"/>
            <p:nvPr/>
          </p:nvSpPr>
          <p:spPr>
            <a:xfrm>
              <a:off x="1879" y="4304"/>
              <a:ext cx="459" cy="30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251" name="Google Shape;251;p15" descr="Ảnh-00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87" y="1232"/>
              <a:ext cx="1021" cy="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15"/>
            <p:cNvSpPr txBox="1"/>
            <p:nvPr/>
          </p:nvSpPr>
          <p:spPr>
            <a:xfrm>
              <a:off x="3287" y="1232"/>
              <a:ext cx="1021" cy="22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3" name="Google Shape;253;p15"/>
            <p:cNvSpPr txBox="1"/>
            <p:nvPr/>
          </p:nvSpPr>
          <p:spPr>
            <a:xfrm rot="-5400000">
              <a:off x="3051" y="1662"/>
              <a:ext cx="991" cy="51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4" name="Google Shape;254;p15"/>
            <p:cNvSpPr txBox="1"/>
            <p:nvPr/>
          </p:nvSpPr>
          <p:spPr>
            <a:xfrm>
              <a:off x="3753" y="2101"/>
              <a:ext cx="555" cy="31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255" name="Google Shape;255;p15" descr="haia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614" y="341"/>
              <a:ext cx="559" cy="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15"/>
            <p:cNvSpPr/>
            <p:nvPr/>
          </p:nvSpPr>
          <p:spPr>
            <a:xfrm>
              <a:off x="2509" y="243"/>
              <a:ext cx="367" cy="674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2701" y="580"/>
              <a:ext cx="210" cy="21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2701" y="713"/>
              <a:ext cx="210" cy="21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2771" y="299"/>
              <a:ext cx="210" cy="21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 rot="-4200000">
              <a:off x="2721" y="734"/>
              <a:ext cx="169" cy="21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 txBox="1"/>
            <p:nvPr/>
          </p:nvSpPr>
          <p:spPr>
            <a:xfrm rot="1200000">
              <a:off x="2710" y="770"/>
              <a:ext cx="148" cy="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 rot="-8640000">
              <a:off x="2720" y="580"/>
              <a:ext cx="210" cy="14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3068" y="636"/>
              <a:ext cx="280" cy="168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397" y="3268"/>
              <a:ext cx="3840" cy="76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1"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solidFill>
                    <a:srgbClr val="FF0066"/>
                  </a:solidFill>
                  <a:latin typeface="Times New Roman"/>
                </a:rPr>
                <a:t> Hai chân trời của con  Là     và   </a:t>
              </a: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354" y="514"/>
              <a:ext cx="3744" cy="50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1"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solidFill>
                    <a:srgbClr val="FF0066"/>
                  </a:solidFill>
                  <a:latin typeface="Times New Roman"/>
                </a:rPr>
                <a:t> Buổi sáng     chào </a:t>
              </a: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396" y="2417"/>
              <a:ext cx="3396" cy="75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1"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solidFill>
                    <a:srgbClr val="FF0066"/>
                  </a:solidFill>
                  <a:latin typeface="Times New Roman"/>
                </a:rPr>
                <a:t>         mọc rồi lặn Trên đôi chân lon ton </a:t>
              </a: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1444" y="-26"/>
              <a:ext cx="2016" cy="5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1"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solidFill>
                    <a:srgbClr val="3366FF"/>
                  </a:solidFill>
                  <a:latin typeface="Times New Roman"/>
                </a:rPr>
                <a:t> MẸ VÀ CÔ </a:t>
              </a: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2317" y="1645"/>
              <a:ext cx="184" cy="1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2317" y="1771"/>
              <a:ext cx="184" cy="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4200000">
              <a:off x="2329" y="1799"/>
              <a:ext cx="160" cy="184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 txBox="1"/>
            <p:nvPr/>
          </p:nvSpPr>
          <p:spPr>
            <a:xfrm rot="1200000">
              <a:off x="2340" y="1810"/>
              <a:ext cx="130" cy="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272" name="Google Shape;272;p15" descr="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98" y="105"/>
              <a:ext cx="660" cy="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15"/>
            <p:cNvSpPr/>
            <p:nvPr/>
          </p:nvSpPr>
          <p:spPr>
            <a:xfrm>
              <a:off x="4038" y="348"/>
              <a:ext cx="180" cy="13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274" name="Google Shape;274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7" y="2304"/>
              <a:ext cx="981" cy="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 descr="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1029" y="3652"/>
              <a:ext cx="420" cy="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15"/>
            <p:cNvSpPr/>
            <p:nvPr/>
          </p:nvSpPr>
          <p:spPr>
            <a:xfrm flipH="1">
              <a:off x="1373" y="3807"/>
              <a:ext cx="114" cy="8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277" name="Google Shape;277;p15" descr="haia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355" y="1445"/>
              <a:ext cx="437" cy="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15"/>
            <p:cNvSpPr/>
            <p:nvPr/>
          </p:nvSpPr>
          <p:spPr>
            <a:xfrm>
              <a:off x="2273" y="1361"/>
              <a:ext cx="287" cy="57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23" y="1651"/>
              <a:ext cx="164" cy="18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423" y="1765"/>
              <a:ext cx="164" cy="18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2478" y="1409"/>
              <a:ext cx="164" cy="18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4200000">
              <a:off x="2433" y="1792"/>
              <a:ext cx="144" cy="164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 txBox="1"/>
            <p:nvPr/>
          </p:nvSpPr>
          <p:spPr>
            <a:xfrm rot="1200000">
              <a:off x="2439" y="1806"/>
              <a:ext cx="116" cy="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 rot="-8640000">
              <a:off x="2438" y="1651"/>
              <a:ext cx="164" cy="12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2710" y="1699"/>
              <a:ext cx="219" cy="145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444" y="1575"/>
              <a:ext cx="3504" cy="87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1"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solidFill>
                    <a:srgbClr val="FF0066"/>
                  </a:solidFill>
                  <a:latin typeface="Times New Roman"/>
                </a:rPr>
                <a:t>Buổi chiều    chào  Rồi sà vào lòng mẹ </a:t>
              </a: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328" y="1006"/>
              <a:ext cx="3464" cy="53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1"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solidFill>
                    <a:srgbClr val="FF0066"/>
                  </a:solidFill>
                  <a:latin typeface="Times New Roman"/>
                </a:rPr>
                <a:t> Chạy tới ôm cổ cô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6" descr="IMG073"/>
          <p:cNvPicPr preferRelativeResize="0"/>
          <p:nvPr/>
        </p:nvPicPr>
        <p:blipFill rotWithShape="1">
          <a:blip r:embed="rId3">
            <a:alphaModFix/>
          </a:blip>
          <a:srcRect t="6250" b="20625"/>
          <a:stretch/>
        </p:blipFill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/>
          <p:nvPr/>
        </p:nvSpPr>
        <p:spPr>
          <a:xfrm rot="300000">
            <a:off x="228600" y="-176212"/>
            <a:ext cx="8026400" cy="60912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Times New Roman"/>
              </a:rPr>
              <a:t>Chào tạm biệt các bé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85800" y="4800600"/>
            <a:ext cx="7772400" cy="121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 Buổi sáng bé chào mẹ </a:t>
            </a:r>
          </a:p>
        </p:txBody>
      </p:sp>
      <p:pic>
        <p:nvPicPr>
          <p:cNvPr id="101" name="Google Shape;101;p2" descr="Ảnh-001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0"/>
            <a:ext cx="67056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-3810000" y="-1371600"/>
            <a:ext cx="12954000" cy="8466138"/>
            <a:chOff x="-2400" y="-664"/>
            <a:chExt cx="8160" cy="5034"/>
          </a:xfrm>
        </p:grpSpPr>
        <p:sp>
          <p:nvSpPr>
            <p:cNvPr id="107" name="Google Shape;107;p3"/>
            <p:cNvSpPr txBox="1"/>
            <p:nvPr/>
          </p:nvSpPr>
          <p:spPr>
            <a:xfrm>
              <a:off x="0" y="0"/>
              <a:ext cx="5760" cy="432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108" name="Google Shape;108;p3" descr="Ảnh-0006_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400" y="-664"/>
              <a:ext cx="6768" cy="5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3"/>
            <p:cNvSpPr txBox="1"/>
            <p:nvPr/>
          </p:nvSpPr>
          <p:spPr>
            <a:xfrm>
              <a:off x="0" y="0"/>
              <a:ext cx="5760" cy="24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-1056" y="-528"/>
              <a:ext cx="3024" cy="484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1968" y="2400"/>
              <a:ext cx="3456" cy="192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1872" y="-528"/>
              <a:ext cx="3888" cy="86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13" name="Google Shape;113;p3"/>
          <p:cNvSpPr/>
          <p:nvPr/>
        </p:nvSpPr>
        <p:spPr>
          <a:xfrm>
            <a:off x="0" y="4800600"/>
            <a:ext cx="8458200" cy="121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 Chạy tới ôm cổ cô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 descr="Ảnh-00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-1981200"/>
            <a:ext cx="7239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0" y="-1981200"/>
            <a:ext cx="9144000" cy="274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6248400" y="762000"/>
            <a:ext cx="2895600" cy="609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0" y="3733800"/>
            <a:ext cx="6248400" cy="312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0" y="457200"/>
            <a:ext cx="1905000" cy="350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457200" y="4495800"/>
            <a:ext cx="8458200" cy="1752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Buổi chiều bé chào cô Rồi sà vào lòng mẹ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381000" y="4648200"/>
            <a:ext cx="8458200" cy="1676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 Mặt trời mọc rồi lặn Trên đôi chân lon ton </a:t>
            </a: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-228600"/>
            <a:ext cx="6858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6"/>
          <p:cNvGrpSpPr/>
          <p:nvPr/>
        </p:nvGrpSpPr>
        <p:grpSpPr>
          <a:xfrm>
            <a:off x="0" y="-1371600"/>
            <a:ext cx="5638800" cy="7239000"/>
            <a:chOff x="0" y="0"/>
            <a:chExt cx="2880" cy="4320"/>
          </a:xfrm>
        </p:grpSpPr>
        <p:pic>
          <p:nvPicPr>
            <p:cNvPr id="135" name="Google Shape;135;p6" descr="Ảnh-00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6"/>
            <p:cNvSpPr txBox="1"/>
            <p:nvPr/>
          </p:nvSpPr>
          <p:spPr>
            <a:xfrm>
              <a:off x="0" y="3408"/>
              <a:ext cx="2736" cy="91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37" name="Google Shape;137;p6"/>
            <p:cNvSpPr txBox="1"/>
            <p:nvPr/>
          </p:nvSpPr>
          <p:spPr>
            <a:xfrm>
              <a:off x="1344" y="0"/>
              <a:ext cx="1536" cy="340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0" y="0"/>
              <a:ext cx="1632" cy="100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39" name="Google Shape;139;p6"/>
          <p:cNvGrpSpPr/>
          <p:nvPr/>
        </p:nvGrpSpPr>
        <p:grpSpPr>
          <a:xfrm>
            <a:off x="3733800" y="-1143000"/>
            <a:ext cx="5410200" cy="7239000"/>
            <a:chOff x="3024" y="0"/>
            <a:chExt cx="2736" cy="4320"/>
          </a:xfrm>
        </p:grpSpPr>
        <p:pic>
          <p:nvPicPr>
            <p:cNvPr id="140" name="Google Shape;140;p6" descr="Ảnh-00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24" y="0"/>
              <a:ext cx="2736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6"/>
            <p:cNvSpPr txBox="1"/>
            <p:nvPr/>
          </p:nvSpPr>
          <p:spPr>
            <a:xfrm>
              <a:off x="3024" y="0"/>
              <a:ext cx="2736" cy="81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42" name="Google Shape;142;p6"/>
            <p:cNvSpPr txBox="1"/>
            <p:nvPr/>
          </p:nvSpPr>
          <p:spPr>
            <a:xfrm rot="-5400000">
              <a:off x="1913" y="1817"/>
              <a:ext cx="3614" cy="139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4272" y="3168"/>
              <a:ext cx="1488" cy="115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44" name="Google Shape;144;p6"/>
          <p:cNvSpPr/>
          <p:nvPr/>
        </p:nvSpPr>
        <p:spPr>
          <a:xfrm>
            <a:off x="609600" y="4572000"/>
            <a:ext cx="8077200" cy="2286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 Hai chân trời của con  Là mẹ và cô giáo </a:t>
            </a:r>
          </a:p>
        </p:txBody>
      </p:sp>
      <p:pic>
        <p:nvPicPr>
          <p:cNvPr id="145" name="Google Shape;145;p6" descr="34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0" y="1790700"/>
            <a:ext cx="2773362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228600" y="1219200"/>
            <a:ext cx="8610600" cy="3429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 Câu hỏi đàm thoại </a:t>
            </a:r>
          </a:p>
        </p:txBody>
      </p:sp>
      <p:pic>
        <p:nvPicPr>
          <p:cNvPr id="152" name="Google Shape;152;p7" descr="C:\Users\NGOCTHANH\Desktop\anh dep\mc_05030402j_j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581400"/>
            <a:ext cx="106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C:\Users\NGOCTHANH\Desktop\anh dep\mc_05030402j_j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581400"/>
            <a:ext cx="106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 descr="C:\Users\NGOCTHANH\Desktop\anh dep\mc_05030402j_j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3581400"/>
            <a:ext cx="106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 descr="C:\Users\NGOCTHANH\Desktop\anh dep\mc_05030402j_j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3581400"/>
            <a:ext cx="106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 descr="roses_swaying_back_an_a_m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9400" y="4724400"/>
            <a:ext cx="2895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 descr="D:\AAA\anh dep\gif_icon382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400000">
            <a:off x="5715000" y="4510087"/>
            <a:ext cx="7620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 descr="D:\AAA\anh dep\gif_icon382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0000" flipH="1">
            <a:off x="2209800" y="4281487"/>
            <a:ext cx="60960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8"/>
          <p:cNvGrpSpPr/>
          <p:nvPr/>
        </p:nvGrpSpPr>
        <p:grpSpPr>
          <a:xfrm>
            <a:off x="0" y="0"/>
            <a:ext cx="9144000" cy="3581400"/>
            <a:chOff x="0" y="0"/>
            <a:chExt cx="5760" cy="4320"/>
          </a:xfrm>
        </p:grpSpPr>
        <p:pic>
          <p:nvPicPr>
            <p:cNvPr id="164" name="Google Shape;16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8"/>
            <p:cNvSpPr/>
            <p:nvPr/>
          </p:nvSpPr>
          <p:spPr>
            <a:xfrm>
              <a:off x="144" y="192"/>
              <a:ext cx="5616" cy="4032"/>
            </a:xfrm>
            <a:prstGeom prst="star16">
              <a:avLst>
                <a:gd name="adj" fmla="val 37500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1056" y="1296"/>
              <a:ext cx="3648" cy="182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1"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solidFill>
                    <a:srgbClr val="FF0066"/>
                  </a:solidFill>
                  <a:latin typeface="Times New Roman"/>
                </a:rPr>
                <a:t> Các con vừa  nghe cô đọc  bài thơ gì ? </a:t>
              </a:r>
            </a:p>
          </p:txBody>
        </p:sp>
      </p:grpSp>
      <p:grpSp>
        <p:nvGrpSpPr>
          <p:cNvPr id="167" name="Google Shape;167;p8"/>
          <p:cNvGrpSpPr/>
          <p:nvPr/>
        </p:nvGrpSpPr>
        <p:grpSpPr>
          <a:xfrm>
            <a:off x="0" y="3352800"/>
            <a:ext cx="5029200" cy="3355975"/>
            <a:chOff x="0" y="0"/>
            <a:chExt cx="2880" cy="4320"/>
          </a:xfrm>
        </p:grpSpPr>
        <p:pic>
          <p:nvPicPr>
            <p:cNvPr id="168" name="Google Shape;168;p8" descr="Ảnh-000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8"/>
            <p:cNvSpPr txBox="1"/>
            <p:nvPr/>
          </p:nvSpPr>
          <p:spPr>
            <a:xfrm>
              <a:off x="0" y="3408"/>
              <a:ext cx="2736" cy="91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1344" y="0"/>
              <a:ext cx="1536" cy="340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71" name="Google Shape;171;p8"/>
            <p:cNvSpPr txBox="1"/>
            <p:nvPr/>
          </p:nvSpPr>
          <p:spPr>
            <a:xfrm>
              <a:off x="0" y="0"/>
              <a:ext cx="1632" cy="100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72" name="Google Shape;172;p8"/>
          <p:cNvGrpSpPr/>
          <p:nvPr/>
        </p:nvGrpSpPr>
        <p:grpSpPr>
          <a:xfrm>
            <a:off x="3200400" y="3352800"/>
            <a:ext cx="5943600" cy="3505200"/>
            <a:chOff x="3024" y="0"/>
            <a:chExt cx="2736" cy="4320"/>
          </a:xfrm>
        </p:grpSpPr>
        <p:pic>
          <p:nvPicPr>
            <p:cNvPr id="173" name="Google Shape;173;p8" descr="Ảnh-000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24" y="0"/>
              <a:ext cx="2736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8"/>
            <p:cNvSpPr txBox="1"/>
            <p:nvPr/>
          </p:nvSpPr>
          <p:spPr>
            <a:xfrm>
              <a:off x="3024" y="0"/>
              <a:ext cx="2736" cy="81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75" name="Google Shape;175;p8"/>
            <p:cNvSpPr txBox="1"/>
            <p:nvPr/>
          </p:nvSpPr>
          <p:spPr>
            <a:xfrm rot="-5400000">
              <a:off x="1913" y="1817"/>
              <a:ext cx="3614" cy="139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4272" y="3168"/>
              <a:ext cx="1488" cy="115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77" name="Google Shape;177;p8" descr="Paper bag"/>
          <p:cNvSpPr/>
          <p:nvPr/>
        </p:nvSpPr>
        <p:spPr>
          <a:xfrm>
            <a:off x="381000" y="6184900"/>
            <a:ext cx="1295400" cy="52387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</a:rPr>
              <a:t>mẹ </a:t>
            </a:r>
          </a:p>
        </p:txBody>
      </p:sp>
      <p:sp>
        <p:nvSpPr>
          <p:cNvPr id="178" name="Google Shape;178;p8"/>
          <p:cNvSpPr/>
          <p:nvPr/>
        </p:nvSpPr>
        <p:spPr>
          <a:xfrm>
            <a:off x="6858000" y="6000750"/>
            <a:ext cx="1828800" cy="476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cô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990600" y="0"/>
            <a:ext cx="7162800" cy="14176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/>
              </a:rPr>
              <a:t>bài thơ nói về những ai? </a:t>
            </a:r>
          </a:p>
        </p:txBody>
      </p:sp>
      <p:grpSp>
        <p:nvGrpSpPr>
          <p:cNvPr id="186" name="Google Shape;186;p9"/>
          <p:cNvGrpSpPr/>
          <p:nvPr/>
        </p:nvGrpSpPr>
        <p:grpSpPr>
          <a:xfrm>
            <a:off x="457200" y="1600200"/>
            <a:ext cx="8229600" cy="4525962"/>
            <a:chOff x="0" y="0"/>
            <a:chExt cx="2880" cy="4320"/>
          </a:xfrm>
        </p:grpSpPr>
        <p:pic>
          <p:nvPicPr>
            <p:cNvPr id="187" name="Google Shape;187;p9" descr="Ảnh-00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9"/>
            <p:cNvSpPr txBox="1"/>
            <p:nvPr/>
          </p:nvSpPr>
          <p:spPr>
            <a:xfrm>
              <a:off x="0" y="3408"/>
              <a:ext cx="2736" cy="91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1344" y="0"/>
              <a:ext cx="1536" cy="340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90" name="Google Shape;190;p9"/>
            <p:cNvSpPr txBox="1"/>
            <p:nvPr/>
          </p:nvSpPr>
          <p:spPr>
            <a:xfrm>
              <a:off x="0" y="0"/>
              <a:ext cx="1632" cy="1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91" name="Google Shape;191;p9"/>
          <p:cNvSpPr/>
          <p:nvPr/>
        </p:nvSpPr>
        <p:spPr>
          <a:xfrm>
            <a:off x="1371600" y="6126162"/>
            <a:ext cx="6781800" cy="7318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/>
              </a:rPr>
              <a:t>mẹ em bé và cô giáo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(4:3)</PresentationFormat>
  <Paragraphs>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Arial Black</vt:lpstr>
      <vt:lpstr>Arial</vt:lpstr>
      <vt:lpstr>Arimo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.</vt:lpstr>
      <vt:lpstr>.</vt:lpstr>
      <vt:lpstr>PowerPoint Presentation</vt:lpstr>
      <vt:lpstr>PowerPoint Presentation</vt:lpstr>
      <vt:lpstr>,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Anh Tuyet</dc:creator>
  <cp:lastModifiedBy>A333</cp:lastModifiedBy>
  <cp:revision>1</cp:revision>
  <dcterms:created xsi:type="dcterms:W3CDTF">2006-03-26T13:19:59Z</dcterms:created>
  <dcterms:modified xsi:type="dcterms:W3CDTF">2022-12-02T06:29:46Z</dcterms:modified>
</cp:coreProperties>
</file>