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62" r:id="rId4"/>
    <p:sldId id="266" r:id="rId5"/>
    <p:sldId id="26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7F7"/>
    <a:srgbClr val="1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198F5-E787-473F-8996-834011586D6C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D2761-04CB-4146-9C48-DA7719646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6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32000"/>
            <a:ext cx="106454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KHOA HỌC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 smtClean="0">
              <a:solidFill>
                <a:srgbClr val="1807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3 -4 </a:t>
            </a:r>
            <a:r>
              <a:rPr lang="en-US" dirty="0" err="1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 smtClean="0">
              <a:solidFill>
                <a:srgbClr val="1807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45422" cy="169333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1807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endParaRPr lang="en-US" b="1" dirty="0">
              <a:solidFill>
                <a:srgbClr val="1807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98" y="677333"/>
            <a:ext cx="1148292" cy="11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xem đầu vào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0164" y="-1"/>
            <a:ext cx="12462164" cy="65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65" y="0"/>
            <a:ext cx="12275265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35" y="403647"/>
            <a:ext cx="3408218" cy="2422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57" y="3426190"/>
            <a:ext cx="3400725" cy="255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52" y="421738"/>
            <a:ext cx="3181012" cy="2404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810491"/>
            <a:ext cx="3948545" cy="52313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9684327" y="810491"/>
            <a:ext cx="852055" cy="459509"/>
          </a:xfrm>
          <a:prstGeom prst="straightConnector1">
            <a:avLst/>
          </a:prstGeom>
          <a:ln w="28575">
            <a:solidFill>
              <a:srgbClr val="1FC9C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493818" y="1433945"/>
            <a:ext cx="837217" cy="4964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979176" y="609600"/>
            <a:ext cx="1403851" cy="857451"/>
          </a:xfrm>
          <a:prstGeom prst="straightConnector1">
            <a:avLst/>
          </a:prstGeom>
          <a:ln w="28575">
            <a:solidFill>
              <a:srgbClr val="1807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59436" y="3606608"/>
            <a:ext cx="1724891" cy="591319"/>
          </a:xfrm>
          <a:prstGeom prst="straightConnector1">
            <a:avLst/>
          </a:prstGeom>
          <a:ln w="28575">
            <a:solidFill>
              <a:srgbClr val="1807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3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9909" y="519545"/>
            <a:ext cx="760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solidFill>
                <a:srgbClr val="1FC9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204756"/>
            <a:ext cx="4461728" cy="4603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28" y="3429000"/>
            <a:ext cx="2145673" cy="2378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09" y="3428999"/>
            <a:ext cx="3616754" cy="2378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64" y="1204757"/>
            <a:ext cx="2725742" cy="20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9909" y="519545"/>
            <a:ext cx="760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FC9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400" b="1" dirty="0">
              <a:solidFill>
                <a:srgbClr val="1FC9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" y="1849582"/>
            <a:ext cx="4326428" cy="3453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72" y="1376064"/>
            <a:ext cx="4267200" cy="29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620</TotalTime>
  <Words>50</Words>
  <Application>Microsoft Office PowerPoint</Application>
  <PresentationFormat>Widescreen</PresentationFormat>
  <Paragraphs>14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Tuyet</dc:creator>
  <cp:lastModifiedBy>A333</cp:lastModifiedBy>
  <cp:revision>29</cp:revision>
  <dcterms:created xsi:type="dcterms:W3CDTF">2020-04-12T09:29:03Z</dcterms:created>
  <dcterms:modified xsi:type="dcterms:W3CDTF">2022-12-02T20:41:23Z</dcterms:modified>
</cp:coreProperties>
</file>