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  <p:sldMasterId id="2147483721" r:id="rId5"/>
    <p:sldMasterId id="2147483734" r:id="rId6"/>
  </p:sldMasterIdLst>
  <p:notesMasterIdLst>
    <p:notesMasterId r:id="rId18"/>
  </p:notesMasterIdLst>
  <p:sldIdLst>
    <p:sldId id="261" r:id="rId7"/>
    <p:sldId id="256" r:id="rId8"/>
    <p:sldId id="280" r:id="rId9"/>
    <p:sldId id="271" r:id="rId10"/>
    <p:sldId id="272" r:id="rId11"/>
    <p:sldId id="274" r:id="rId12"/>
    <p:sldId id="277" r:id="rId13"/>
    <p:sldId id="278" r:id="rId14"/>
    <p:sldId id="266" r:id="rId15"/>
    <p:sldId id="275" r:id="rId16"/>
    <p:sldId id="28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3024-EDAC-42E4-8AEF-7039FC868DFA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BEB8F-E4E3-44F2-8C09-71FEC5445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8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8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5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761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15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896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6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10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16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3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32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113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55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34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74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521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132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345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003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379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40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842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4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28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10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6094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17397"/>
      </p:ext>
    </p:extLst>
  </p:cSld>
  <p:clrMapOvr>
    <a:masterClrMapping/>
  </p:clrMapOvr>
  <p:transition spd="slow" advClick="0" advTm="1200000">
    <p:newsfla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314067"/>
      </p:ext>
    </p:extLst>
  </p:cSld>
  <p:clrMapOvr>
    <a:masterClrMapping/>
  </p:clrMapOvr>
  <p:transition spd="slow" advClick="0" advTm="1200000">
    <p:newsfla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795583"/>
      </p:ext>
    </p:extLst>
  </p:cSld>
  <p:clrMapOvr>
    <a:masterClrMapping/>
  </p:clrMapOvr>
  <p:transition spd="slow" advClick="0" advTm="1200000">
    <p:newsfla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68156"/>
      </p:ext>
    </p:extLst>
  </p:cSld>
  <p:clrMapOvr>
    <a:masterClrMapping/>
  </p:clrMapOvr>
  <p:transition spd="slow" advClick="0" advTm="1200000">
    <p:newsfla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52811"/>
      </p:ext>
    </p:extLst>
  </p:cSld>
  <p:clrMapOvr>
    <a:masterClrMapping/>
  </p:clrMapOvr>
  <p:transition spd="slow" advClick="0" advTm="1200000">
    <p:newsfla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16231"/>
      </p:ext>
    </p:extLst>
  </p:cSld>
  <p:clrMapOvr>
    <a:masterClrMapping/>
  </p:clrMapOvr>
  <p:transition spd="slow" advClick="0" advTm="1200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107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90116"/>
      </p:ext>
    </p:extLst>
  </p:cSld>
  <p:clrMapOvr>
    <a:masterClrMapping/>
  </p:clrMapOvr>
  <p:transition spd="slow" advClick="0" advTm="1200000">
    <p:newsfla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62477"/>
      </p:ext>
    </p:extLst>
  </p:cSld>
  <p:clrMapOvr>
    <a:masterClrMapping/>
  </p:clrMapOvr>
  <p:transition spd="slow" advClick="0" advTm="1200000">
    <p:newsfla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3271"/>
      </p:ext>
    </p:extLst>
  </p:cSld>
  <p:clrMapOvr>
    <a:masterClrMapping/>
  </p:clrMapOvr>
  <p:transition spd="slow" advClick="0" advTm="1200000">
    <p:newsfla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759448"/>
      </p:ext>
    </p:extLst>
  </p:cSld>
  <p:clrMapOvr>
    <a:masterClrMapping/>
  </p:clrMapOvr>
  <p:transition spd="slow" advClick="0" advTm="1200000">
    <p:newsfla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57168"/>
      </p:ext>
    </p:extLst>
  </p:cSld>
  <p:clrMapOvr>
    <a:masterClrMapping/>
  </p:clrMapOvr>
  <p:transition spd="slow" advClick="0" advTm="1200000">
    <p:newsflash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84332"/>
      </p:ext>
    </p:extLst>
  </p:cSld>
  <p:clrMapOvr>
    <a:masterClrMapping/>
  </p:clrMapOvr>
  <p:transition spd="slow" advClick="0" advTm="1200000">
    <p:newsflash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47846"/>
      </p:ext>
    </p:extLst>
  </p:cSld>
  <p:clrMapOvr>
    <a:masterClrMapping/>
  </p:clrMapOvr>
  <p:transition spd="slow" advClick="0" advTm="1200000">
    <p:newsflash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4464"/>
      </p:ext>
    </p:extLst>
  </p:cSld>
  <p:clrMapOvr>
    <a:masterClrMapping/>
  </p:clrMapOvr>
  <p:transition spd="slow" advClick="0" advTm="1200000">
    <p:newsflash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47253"/>
      </p:ext>
    </p:extLst>
  </p:cSld>
  <p:clrMapOvr>
    <a:masterClrMapping/>
  </p:clrMapOvr>
  <p:transition spd="slow" advClick="0" advTm="1200000">
    <p:newsflash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48793"/>
      </p:ext>
    </p:extLst>
  </p:cSld>
  <p:clrMapOvr>
    <a:masterClrMapping/>
  </p:clrMapOvr>
  <p:transition spd="slow" advClick="0" advTm="1200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2836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50247"/>
      </p:ext>
    </p:extLst>
  </p:cSld>
  <p:clrMapOvr>
    <a:masterClrMapping/>
  </p:clrMapOvr>
  <p:transition spd="slow" advClick="0" advTm="1200000">
    <p:newsflash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217530"/>
      </p:ext>
    </p:extLst>
  </p:cSld>
  <p:clrMapOvr>
    <a:masterClrMapping/>
  </p:clrMapOvr>
  <p:transition spd="slow" advClick="0" advTm="1200000">
    <p:newsflash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37284"/>
      </p:ext>
    </p:extLst>
  </p:cSld>
  <p:clrMapOvr>
    <a:masterClrMapping/>
  </p:clrMapOvr>
  <p:transition spd="slow" advClick="0" advTm="1200000">
    <p:newsflash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07439"/>
      </p:ext>
    </p:extLst>
  </p:cSld>
  <p:clrMapOvr>
    <a:masterClrMapping/>
  </p:clrMapOvr>
  <p:transition spd="slow" advClick="0" advTm="1200000">
    <p:newsflash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12976"/>
      </p:ext>
    </p:extLst>
  </p:cSld>
  <p:clrMapOvr>
    <a:masterClrMapping/>
  </p:clrMapOvr>
  <p:transition spd="slow" advClick="0" advTm="1200000">
    <p:newsflash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657397"/>
      </p:ext>
    </p:extLst>
  </p:cSld>
  <p:clrMapOvr>
    <a:masterClrMapping/>
  </p:clrMapOvr>
  <p:transition spd="slow" advClick="0" advTm="1200000">
    <p:newsflash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7347"/>
      </p:ext>
    </p:extLst>
  </p:cSld>
  <p:clrMapOvr>
    <a:masterClrMapping/>
  </p:clrMapOvr>
  <p:transition spd="slow" advClick="0" advTm="1200000">
    <p:newsflash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357579"/>
      </p:ext>
    </p:extLst>
  </p:cSld>
  <p:clrMapOvr>
    <a:masterClrMapping/>
  </p:clrMapOvr>
  <p:transition spd="slow" advClick="0" advTm="1200000">
    <p:newsflash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608399"/>
      </p:ext>
    </p:extLst>
  </p:cSld>
  <p:clrMapOvr>
    <a:masterClrMapping/>
  </p:clrMapOvr>
  <p:transition spd="slow" advClick="0" advTm="1200000">
    <p:newsflash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254950"/>
      </p:ext>
    </p:extLst>
  </p:cSld>
  <p:clrMapOvr>
    <a:masterClrMapping/>
  </p:clrMapOvr>
  <p:transition spd="slow" advClick="0" advTm="1200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843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743885"/>
      </p:ext>
    </p:extLst>
  </p:cSld>
  <p:clrMapOvr>
    <a:masterClrMapping/>
  </p:clrMapOvr>
  <p:transition spd="slow" advClick="0" advTm="1200000">
    <p:newsflash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369562"/>
      </p:ext>
    </p:extLst>
  </p:cSld>
  <p:clrMapOvr>
    <a:masterClrMapping/>
  </p:clrMapOvr>
  <p:transition spd="slow" advClick="0" advTm="1200000">
    <p:newsflash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55994"/>
      </p:ext>
    </p:extLst>
  </p:cSld>
  <p:clrMapOvr>
    <a:masterClrMapping/>
  </p:clrMapOvr>
  <p:transition spd="slow" advClick="0" advTm="1200000">
    <p:newsflash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12401"/>
      </p:ext>
    </p:extLst>
  </p:cSld>
  <p:clrMapOvr>
    <a:masterClrMapping/>
  </p:clrMapOvr>
  <p:transition spd="slow" advClick="0" advTm="1200000">
    <p:newsflash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425869"/>
      </p:ext>
    </p:extLst>
  </p:cSld>
  <p:clrMapOvr>
    <a:masterClrMapping/>
  </p:clrMapOvr>
  <p:transition spd="slow" advClick="0" advTm="1200000">
    <p:newsflash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39332"/>
      </p:ext>
    </p:extLst>
  </p:cSld>
  <p:clrMapOvr>
    <a:masterClrMapping/>
  </p:clrMapOvr>
  <p:transition spd="slow" advClick="0" advTm="1200000">
    <p:newsflash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68148"/>
      </p:ext>
    </p:extLst>
  </p:cSld>
  <p:clrMapOvr>
    <a:masterClrMapping/>
  </p:clrMapOvr>
  <p:transition spd="slow" advClick="0" advTm="1200000">
    <p:newsflash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70838"/>
      </p:ext>
    </p:extLst>
  </p:cSld>
  <p:clrMapOvr>
    <a:masterClrMapping/>
  </p:clrMapOvr>
  <p:transition spd="slow" advClick="0" advTm="1200000">
    <p:newsflash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95579"/>
      </p:ext>
    </p:extLst>
  </p:cSld>
  <p:clrMapOvr>
    <a:masterClrMapping/>
  </p:clrMapOvr>
  <p:transition spd="slow" advClick="0" advTm="1200000">
    <p:newsflash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36149"/>
      </p:ext>
    </p:extLst>
  </p:cSld>
  <p:clrMapOvr>
    <a:masterClrMapping/>
  </p:clrMapOvr>
  <p:transition spd="slow" advClick="0" advTm="1200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2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37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7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9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01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610" y="-1066800"/>
            <a:ext cx="8686800" cy="7924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PHÒNG GIÁO DỤC VÀ ĐÀO TẠO QUẬN LONG BIÊN </a:t>
            </a:r>
            <a:br>
              <a:rPr lang="en-US" sz="4000" dirty="0"/>
            </a:br>
            <a:r>
              <a:rPr lang="en-US" sz="2800" dirty="0">
                <a:solidFill>
                  <a:srgbClr val="FF0000"/>
                </a:solidFill>
              </a:rPr>
              <a:t>TRƯỜNG MẦM NON HOA SỮA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        </a:t>
            </a:r>
            <a:br>
              <a:rPr lang="en-US" sz="4000" dirty="0"/>
            </a:br>
            <a:br>
              <a:rPr lang="en-US" sz="4000" dirty="0">
                <a:solidFill>
                  <a:srgbClr val="006600"/>
                </a:solidFill>
              </a:rPr>
            </a:br>
            <a:br>
              <a:rPr lang="en-US" sz="4000" dirty="0">
                <a:solidFill>
                  <a:srgbClr val="006600"/>
                </a:solidFill>
              </a:rPr>
            </a:br>
            <a:endParaRPr lang="en-US" sz="4000" dirty="0">
              <a:solidFill>
                <a:srgbClr val="006600"/>
              </a:solidFill>
            </a:endParaRPr>
          </a:p>
        </p:txBody>
      </p:sp>
      <p:pic>
        <p:nvPicPr>
          <p:cNvPr id="6" name="Picture 2" descr="C:\Users\Welcome\Downloads\logo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899858"/>
            <a:ext cx="914400" cy="10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42455" y="2286000"/>
            <a:ext cx="9525000" cy="6172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     GIÁO ÁN PHÁT TRIỂN NHẬN THỨC 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290" y="28956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           </a:t>
            </a:r>
            <a:r>
              <a:rPr lang="en-US" sz="3200" b="1" dirty="0" err="1">
                <a:solidFill>
                  <a:srgbClr val="006600"/>
                </a:solidFill>
              </a:rPr>
              <a:t>Đề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tài</a:t>
            </a:r>
            <a:r>
              <a:rPr lang="en-US" sz="3200" b="1" dirty="0">
                <a:solidFill>
                  <a:srgbClr val="006600"/>
                </a:solidFill>
              </a:rPr>
              <a:t>: NBPB : </a:t>
            </a:r>
            <a:r>
              <a:rPr lang="en-US" sz="3200" b="1" dirty="0" err="1">
                <a:solidFill>
                  <a:srgbClr val="006600"/>
                </a:solidFill>
              </a:rPr>
              <a:t>Hình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tròn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br>
              <a:rPr lang="en-US" sz="3200" b="1">
                <a:solidFill>
                  <a:srgbClr val="006600"/>
                </a:solidFill>
              </a:rPr>
            </a:br>
            <a:r>
              <a:rPr lang="en-US" sz="3200" b="1">
                <a:solidFill>
                  <a:srgbClr val="006600"/>
                </a:solidFill>
              </a:rPr>
              <a:t>           Lứa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tuổi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>
                <a:solidFill>
                  <a:srgbClr val="006600"/>
                </a:solidFill>
              </a:rPr>
              <a:t>Nhà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trẻ</a:t>
            </a:r>
            <a:r>
              <a:rPr lang="en-US" sz="3200" b="1" dirty="0">
                <a:solidFill>
                  <a:srgbClr val="006600"/>
                </a:solidFill>
              </a:rPr>
              <a:t> D1 ( 24 – 36 </a:t>
            </a:r>
            <a:r>
              <a:rPr lang="en-US" sz="3200" b="1" dirty="0" err="1">
                <a:solidFill>
                  <a:srgbClr val="006600"/>
                </a:solidFill>
              </a:rPr>
              <a:t>tháng</a:t>
            </a:r>
            <a:r>
              <a:rPr lang="en-US" sz="3200" dirty="0">
                <a:solidFill>
                  <a:srgbClr val="0066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24200" y="5254308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2021-2022</a:t>
            </a:r>
          </a:p>
        </p:txBody>
      </p:sp>
    </p:spTree>
    <p:extLst>
      <p:ext uri="{BB962C8B-B14F-4D97-AF65-F5344CB8AC3E}">
        <p14:creationId xmlns:p14="http://schemas.microsoft.com/office/powerpoint/2010/main" val="428060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8099" y="304800"/>
            <a:ext cx="91821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LUYÊN TẬP : </a:t>
            </a:r>
            <a:r>
              <a:rPr lang="en-US" sz="2800" dirty="0" err="1">
                <a:solidFill>
                  <a:srgbClr val="FF0000"/>
                </a:solidFill>
              </a:rPr>
              <a:t>Trò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chơi</a:t>
            </a:r>
            <a:r>
              <a:rPr lang="en-US" sz="2800" dirty="0">
                <a:solidFill>
                  <a:srgbClr val="FF0000"/>
                </a:solidFill>
              </a:rPr>
              <a:t> 2 : TÌM ĐỒ CHƠI XUNG QUANH LỚP  </a:t>
            </a: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19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ED4C-A51D-9C8F-75FF-C17F808FF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631C0A-F32A-9D25-B5EB-14CA9CB5A0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6AE268-F278-8444-77C0-172B686EDA30}"/>
              </a:ext>
            </a:extLst>
          </p:cNvPr>
          <p:cNvSpPr txBox="1"/>
          <p:nvPr/>
        </p:nvSpPr>
        <p:spPr>
          <a:xfrm>
            <a:off x="4495800" y="914400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3.Kết </a:t>
            </a:r>
            <a:r>
              <a:rPr lang="en-US" sz="2400" dirty="0" err="1"/>
              <a:t>thúc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583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60924"/>
            <a:ext cx="8915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1.Ổn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TC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to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71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61B04A3-BAC6-56F8-5A9B-7771073EE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4F7092-58EA-88CE-F276-8A3C4971599A}"/>
              </a:ext>
            </a:extLst>
          </p:cNvPr>
          <p:cNvSpPr txBox="1"/>
          <p:nvPr/>
        </p:nvSpPr>
        <p:spPr>
          <a:xfrm>
            <a:off x="2286000" y="1752600"/>
            <a:ext cx="3847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2.Phương </a:t>
            </a:r>
            <a:r>
              <a:rPr lang="en-US" sz="4400" dirty="0" err="1"/>
              <a:t>pháp</a:t>
            </a: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021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0"/>
            <a:ext cx="9525000" cy="7162800"/>
          </a:xfrm>
        </p:spPr>
      </p:pic>
    </p:spTree>
    <p:extLst>
      <p:ext uri="{BB962C8B-B14F-4D97-AF65-F5344CB8AC3E}">
        <p14:creationId xmlns:p14="http://schemas.microsoft.com/office/powerpoint/2010/main" val="254653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260924"/>
            <a:ext cx="9067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 :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721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3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742" name="Oval 6"/>
          <p:cNvSpPr>
            <a:spLocks noChangeArrowheads="1"/>
          </p:cNvSpPr>
          <p:nvPr/>
        </p:nvSpPr>
        <p:spPr bwMode="auto">
          <a:xfrm>
            <a:off x="2133600" y="457200"/>
            <a:ext cx="4800600" cy="411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813050" y="48006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HÌNH TRÒN</a:t>
            </a:r>
          </a:p>
        </p:txBody>
      </p:sp>
    </p:spTree>
    <p:extLst>
      <p:ext uri="{BB962C8B-B14F-4D97-AF65-F5344CB8AC3E}">
        <p14:creationId xmlns:p14="http://schemas.microsoft.com/office/powerpoint/2010/main" val="2559679131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animBg="1"/>
      <p:bldP spid="1167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3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2971800" y="1981200"/>
            <a:ext cx="2286000" cy="2286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667000" y="46482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FF"/>
                </a:solidFill>
              </a:rPr>
              <a:t>HÌNH TRÒN</a:t>
            </a:r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5867400" y="1524000"/>
            <a:ext cx="2971800" cy="297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457200" y="2286000"/>
            <a:ext cx="1828800" cy="1828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85041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nimBg="1"/>
      <p:bldP spid="118789" grpId="0"/>
      <p:bldP spid="118790" grpId="0" animBg="1"/>
      <p:bldP spid="1187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895600" y="2971800"/>
            <a:ext cx="2286000" cy="22860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743200" y="50292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FF"/>
                </a:solidFill>
              </a:rPr>
              <a:t>HÌNH TRÒN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5715000" y="1371600"/>
            <a:ext cx="3200400" cy="3276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533400" y="3810000"/>
            <a:ext cx="1828800" cy="1828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886200" y="228600"/>
            <a:ext cx="1447800" cy="137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609600" y="304800"/>
            <a:ext cx="2286000" cy="2286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042"/>
      </p:ext>
    </p:extLst>
  </p:cSld>
  <p:clrMapOvr>
    <a:masterClrMapping/>
  </p:clrMapOvr>
  <p:transition spd="slow" advClick="0" advTm="1200000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8100" y="304800"/>
            <a:ext cx="88035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LUYÊN TẬP : </a:t>
            </a:r>
            <a:r>
              <a:rPr lang="en-US" sz="4000" dirty="0" err="1">
                <a:solidFill>
                  <a:srgbClr val="FF0000"/>
                </a:solidFill>
              </a:rPr>
              <a:t>Trò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chơi</a:t>
            </a:r>
            <a:r>
              <a:rPr lang="en-US" sz="4000" dirty="0">
                <a:solidFill>
                  <a:srgbClr val="FF0000"/>
                </a:solidFill>
              </a:rPr>
              <a:t> 1 : </a:t>
            </a:r>
            <a:r>
              <a:rPr lang="en-US" sz="4000" dirty="0" err="1">
                <a:solidFill>
                  <a:srgbClr val="FF0000"/>
                </a:solidFill>
              </a:rPr>
              <a:t>Thi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xem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ai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nhanh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546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119</Words>
  <Application>Microsoft Office PowerPoint</Application>
  <PresentationFormat>On-screen Show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3_Office Theme</vt:lpstr>
      <vt:lpstr>4_Office Theme</vt:lpstr>
      <vt:lpstr>Default Design</vt:lpstr>
      <vt:lpstr>1_Default Design</vt:lpstr>
      <vt:lpstr>2_Default Design</vt:lpstr>
      <vt:lpstr>PHÒNG GIÁO DỤC VÀ ĐÀO TẠO QUẬN LONG BIÊN  TRƯỜNG MẦM NON HOA SỮA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 D1</dc:creator>
  <cp:lastModifiedBy>Administrator</cp:lastModifiedBy>
  <cp:revision>53</cp:revision>
  <dcterms:created xsi:type="dcterms:W3CDTF">2018-10-09T01:27:08Z</dcterms:created>
  <dcterms:modified xsi:type="dcterms:W3CDTF">2022-12-04T13:22:19Z</dcterms:modified>
</cp:coreProperties>
</file>