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D1(24-36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2021 - 2022</a:t>
            </a: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 : </a:t>
            </a:r>
            <a:r>
              <a:rPr lang="en-US" sz="4000" dirty="0" err="1"/>
              <a:t>Ổn</a:t>
            </a:r>
            <a:r>
              <a:rPr lang="en-US" sz="4000" dirty="0"/>
              <a:t> </a:t>
            </a:r>
            <a:r>
              <a:rPr lang="en-US" sz="4000" dirty="0" err="1"/>
              <a:t>định</a:t>
            </a:r>
            <a:r>
              <a:rPr lang="en-US" sz="4000" dirty="0"/>
              <a:t> 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92276"/>
            <a:ext cx="377866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  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gì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không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dùng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ăn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Mà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dùng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lăn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chuyền</a:t>
            </a:r>
            <a:r>
              <a:rPr lang="en-US" sz="2000" dirty="0">
                <a:solidFill>
                  <a:srgbClr val="FF0000"/>
                </a:solidFill>
              </a:rPr>
              <a:t> 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</a:t>
            </a:r>
            <a:r>
              <a:rPr lang="en-US" sz="2000" dirty="0" err="1">
                <a:solidFill>
                  <a:srgbClr val="FF0000"/>
                </a:solidFill>
              </a:rPr>
              <a:t>Đố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bé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qủa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  <a:r>
              <a:rPr lang="en-US" sz="2000" dirty="0" err="1">
                <a:solidFill>
                  <a:srgbClr val="FF0000"/>
                </a:solidFill>
              </a:rPr>
              <a:t>gì</a:t>
            </a:r>
            <a:r>
              <a:rPr lang="en-US" sz="2000" dirty="0">
                <a:solidFill>
                  <a:srgbClr val="FF0000"/>
                </a:solidFill>
              </a:rPr>
              <a:t> ?  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9" y="220979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2.Phương </a:t>
            </a:r>
            <a:r>
              <a:rPr lang="en-US" sz="4000" dirty="0" err="1">
                <a:solidFill>
                  <a:srgbClr val="FF0000"/>
                </a:solidFill>
              </a:rPr>
              <a:t>pháp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854597"/>
            <a:ext cx="5003403" cy="5003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03" y="2667000"/>
            <a:ext cx="3553067" cy="3157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3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bóng</a:t>
            </a:r>
            <a:r>
              <a:rPr lang="en-US" sz="2000" dirty="0">
                <a:solidFill>
                  <a:srgbClr val="FF0000"/>
                </a:solidFill>
              </a:rPr>
              <a:t> to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45002" y="57376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nhỏ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5319354" cy="4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6442939" cy="3577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54916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cốc</a:t>
            </a:r>
            <a:r>
              <a:rPr lang="en-US" sz="2400" dirty="0"/>
              <a:t> to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167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387846" cy="447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6" y="-304800"/>
            <a:ext cx="4765554" cy="603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to </a:t>
            </a:r>
          </a:p>
        </p:txBody>
      </p:sp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3. </a:t>
            </a:r>
            <a:r>
              <a:rPr lang="en-US" sz="3600" dirty="0" err="1">
                <a:solidFill>
                  <a:srgbClr val="FF0000"/>
                </a:solidFill>
              </a:rPr>
              <a:t>Kết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thúc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124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UBND QUẬN LONG BIÊN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Administrator</cp:lastModifiedBy>
  <cp:revision>14</cp:revision>
  <dcterms:created xsi:type="dcterms:W3CDTF">2022-04-23T14:54:05Z</dcterms:created>
  <dcterms:modified xsi:type="dcterms:W3CDTF">2022-12-04T13:12:42Z</dcterms:modified>
</cp:coreProperties>
</file>