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9" r:id="rId5"/>
    <p:sldId id="260" r:id="rId6"/>
    <p:sldId id="262" r:id="rId7"/>
    <p:sldId id="261" r:id="rId8"/>
    <p:sldId id="263" r:id="rId9"/>
    <p:sldId id="268" r:id="rId10"/>
    <p:sldId id="264" r:id="rId11"/>
    <p:sldId id="265" r:id="rId12"/>
    <p:sldId id="266" r:id="rId13"/>
    <p:sldId id="267" r:id="rId14"/>
  </p:sldIdLst>
  <p:sldSz cx="9144000" cy="5143500" type="screen16x9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0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950" y="5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52B-C8BD-4666-A003-13F32E857FF4}" type="datetimeFigureOut">
              <a:rPr lang="vi-VN" smtClean="0"/>
              <a:pPr/>
              <a:t>05/12/2022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F6C5-1C69-43D9-9572-8BB6BDE280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52B-C8BD-4666-A003-13F32E857FF4}" type="datetimeFigureOut">
              <a:rPr lang="vi-VN" smtClean="0"/>
              <a:pPr/>
              <a:t>05/12/2022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F6C5-1C69-43D9-9572-8BB6BDE280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52B-C8BD-4666-A003-13F32E857FF4}" type="datetimeFigureOut">
              <a:rPr lang="vi-VN" smtClean="0"/>
              <a:pPr/>
              <a:t>05/12/2022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F6C5-1C69-43D9-9572-8BB6BDE280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52B-C8BD-4666-A003-13F32E857FF4}" type="datetimeFigureOut">
              <a:rPr lang="vi-VN" smtClean="0"/>
              <a:pPr/>
              <a:t>05/12/2022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F6C5-1C69-43D9-9572-8BB6BDE280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52B-C8BD-4666-A003-13F32E857FF4}" type="datetimeFigureOut">
              <a:rPr lang="vi-VN" smtClean="0"/>
              <a:pPr/>
              <a:t>05/12/2022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F6C5-1C69-43D9-9572-8BB6BDE280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52B-C8BD-4666-A003-13F32E857FF4}" type="datetimeFigureOut">
              <a:rPr lang="vi-VN" smtClean="0"/>
              <a:pPr/>
              <a:t>05/12/2022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F6C5-1C69-43D9-9572-8BB6BDE280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52B-C8BD-4666-A003-13F32E857FF4}" type="datetimeFigureOut">
              <a:rPr lang="vi-VN" smtClean="0"/>
              <a:pPr/>
              <a:t>05/12/2022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F6C5-1C69-43D9-9572-8BB6BDE280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52B-C8BD-4666-A003-13F32E857FF4}" type="datetimeFigureOut">
              <a:rPr lang="vi-VN" smtClean="0"/>
              <a:pPr/>
              <a:t>05/12/2022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F6C5-1C69-43D9-9572-8BB6BDE280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52B-C8BD-4666-A003-13F32E857FF4}" type="datetimeFigureOut">
              <a:rPr lang="vi-VN" smtClean="0"/>
              <a:pPr/>
              <a:t>05/12/2022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F6C5-1C69-43D9-9572-8BB6BDE280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52B-C8BD-4666-A003-13F32E857FF4}" type="datetimeFigureOut">
              <a:rPr lang="vi-VN" smtClean="0"/>
              <a:pPr/>
              <a:t>05/12/2022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F6C5-1C69-43D9-9572-8BB6BDE280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52B-C8BD-4666-A003-13F32E857FF4}" type="datetimeFigureOut">
              <a:rPr lang="vi-VN" smtClean="0"/>
              <a:pPr/>
              <a:t>05/12/2022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F6C5-1C69-43D9-9572-8BB6BDE280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DD52B-C8BD-4666-A003-13F32E857FF4}" type="datetimeFigureOut">
              <a:rPr lang="vi-VN" smtClean="0"/>
              <a:pPr/>
              <a:t>05/12/2022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BF6C5-1C69-43D9-9572-8BB6BDE2809D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\Desktop\11.mp3" TargetMode="Externa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\Desktop\nha%20minh.avi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\Desktop\hinhn ảnh\hinh-nen-cay-co-bong-hoa-bu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74214" cy="51435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42926" y="699542"/>
            <a:ext cx="7858148" cy="450057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PHÒNG GD &amp; ĐT QUẬN LONG BIÊN </a:t>
            </a:r>
          </a:p>
          <a:p>
            <a:pPr algn="ctr"/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TRUONGF MẦM NON HOA SỮA 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8482" y="2211710"/>
            <a:ext cx="738695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tuổi:Nhà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D1 ( 24 – 36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6117" y="4500576"/>
            <a:ext cx="3360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Năm</a:t>
            </a:r>
            <a:r>
              <a:rPr lang="en-US" sz="2800" b="1" dirty="0"/>
              <a:t> </a:t>
            </a:r>
            <a:r>
              <a:rPr lang="en-US" sz="2800" b="1" dirty="0" err="1"/>
              <a:t>Học</a:t>
            </a:r>
            <a:r>
              <a:rPr lang="en-US" sz="2800" b="1" dirty="0"/>
              <a:t> 2021 - 2022</a:t>
            </a:r>
            <a:endParaRPr lang="vi-VN" sz="2800" b="1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BC6AFFD-7EC3-DBE5-9BE5-4A96E8D9D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678" y="1108172"/>
            <a:ext cx="996950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9218" name="Picture 2" descr="C:\Users\Ad\Desktop\hinhn ảnh\5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541141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2976" y="2464593"/>
            <a:ext cx="67938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vi-VN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\Desktop\hinhn ảnh\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28663" y="2143122"/>
            <a:ext cx="7085529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/>
              <a:t>	 </a:t>
            </a:r>
            <a:endParaRPr lang="vi-VN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1266" name="Picture 2" descr="C:\Users\Ad\Desktop\hinhn ảnh\5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14414" y="2250279"/>
            <a:ext cx="67853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1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86776" y="4661311"/>
            <a:ext cx="376238" cy="2821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9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2290" name="Picture 2" descr="C:\Users\Ad\Desktop\hinhn ảnh\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71472" y="1607337"/>
            <a:ext cx="7929586" cy="4661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3.KẾT THÚC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\Desktop\hinhn ảnh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928795" y="535767"/>
            <a:ext cx="34612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nha minh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71502" y="482189"/>
            <a:ext cx="9215502" cy="3887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0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098" name="Picture 2" descr="C:\Users\Ad\Desktop\hinhn ảnh\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8060" cy="51435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000101" y="321454"/>
            <a:ext cx="50962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*Nhận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vi-VN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5126" name="Picture 6" descr="C:\Users\Ad\Desktop\hinhn ảnh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5268" cy="514349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928926" y="642924"/>
            <a:ext cx="36247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</a:rPr>
              <a:t>Quần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áo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mùa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hè</a:t>
            </a:r>
            <a:endParaRPr lang="vi-VN" sz="4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Ad\Desktop\day\yve140849160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714494"/>
            <a:ext cx="4300626" cy="2931146"/>
          </a:xfrm>
          <a:prstGeom prst="rect">
            <a:avLst/>
          </a:prstGeom>
          <a:noFill/>
        </p:spPr>
      </p:pic>
      <p:pic>
        <p:nvPicPr>
          <p:cNvPr id="1027" name="Picture 3" descr="C:\Users\Ad\Desktop\IMG_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714494"/>
            <a:ext cx="4286280" cy="28932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\Desktop\hinhn ảnh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805"/>
            <a:ext cx="9143999" cy="5142785"/>
          </a:xfrm>
          <a:prstGeom prst="rect">
            <a:avLst/>
          </a:prstGeom>
          <a:noFill/>
        </p:spPr>
      </p:pic>
      <p:pic>
        <p:nvPicPr>
          <p:cNvPr id="7171" name="Picture 3" descr="C:\Users\Ad\Desktop\day\images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28832"/>
            <a:ext cx="3571868" cy="2678901"/>
          </a:xfrm>
          <a:prstGeom prst="rect">
            <a:avLst/>
          </a:prstGeom>
          <a:noFill/>
        </p:spPr>
      </p:pic>
      <p:pic>
        <p:nvPicPr>
          <p:cNvPr id="7172" name="Picture 4" descr="C:\Users\Ad\Desktop\day\images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9" y="1660915"/>
            <a:ext cx="2800003" cy="2928951"/>
          </a:xfrm>
          <a:prstGeom prst="rect">
            <a:avLst/>
          </a:prstGeom>
          <a:noFill/>
        </p:spPr>
      </p:pic>
      <p:pic>
        <p:nvPicPr>
          <p:cNvPr id="7173" name="Picture 5" descr="C:\Users\Ad\Desktop\day\á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62858" y="1714494"/>
            <a:ext cx="2774630" cy="283966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286248" y="535767"/>
            <a:ext cx="12650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Váy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C:\Users\Ad\Desktop\hinhn ảnh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270" cy="5143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00299" y="642924"/>
            <a:ext cx="40735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endParaRPr lang="vi-VN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9" name="Picture 5" descr="D:\Documents\Downloads\IMG_05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714494"/>
            <a:ext cx="4357718" cy="2788259"/>
          </a:xfrm>
          <a:prstGeom prst="rect">
            <a:avLst/>
          </a:prstGeom>
          <a:noFill/>
        </p:spPr>
      </p:pic>
      <p:pic>
        <p:nvPicPr>
          <p:cNvPr id="6147" name="Picture 3" descr="C:\Users\Ad\Desktop\day\h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714494"/>
            <a:ext cx="3714752" cy="2786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194" name="Picture 2" descr="C:\Users\Ad\Desktop\hinhn ảnh\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783" cy="5143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85853" y="1"/>
            <a:ext cx="53270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endParaRPr lang="vi-VN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 descr="D:\Documents\Downloads\IMG_05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46602"/>
            <a:ext cx="4349606" cy="2783068"/>
          </a:xfrm>
          <a:prstGeom prst="rect">
            <a:avLst/>
          </a:prstGeom>
          <a:noFill/>
        </p:spPr>
      </p:pic>
      <p:pic>
        <p:nvPicPr>
          <p:cNvPr id="7" name="Picture 2" descr="C:\Users\Ad\Desktop\day\yve14084916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446601"/>
            <a:ext cx="4300626" cy="29311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" name="Picture 2" descr="C:\Users\Ad\Desktop\hinhn ảnh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55783" cy="5143500"/>
          </a:xfrm>
          <a:prstGeom prst="rect">
            <a:avLst/>
          </a:prstGeom>
          <a:noFill/>
        </p:spPr>
      </p:pic>
      <p:pic>
        <p:nvPicPr>
          <p:cNvPr id="5" name="Picture 3" descr="C:\Users\Ad\Desktop\day\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768072"/>
            <a:ext cx="3929090" cy="294681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857224" y="214297"/>
            <a:ext cx="74295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endParaRPr lang="vi-VN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\Desktop\IMG_0542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14313" y="1931205"/>
            <a:ext cx="4265612" cy="26193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118</Words>
  <Application>Microsoft Office PowerPoint</Application>
  <PresentationFormat>Trình chiếu Trên màn hình (16:9)</PresentationFormat>
  <Paragraphs>21</Paragraphs>
  <Slides>13</Slides>
  <Notes>0</Notes>
  <HiddenSlides>0</HiddenSlides>
  <MMClips>2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0915166200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Pham Tuan Anh</dc:creator>
  <cp:lastModifiedBy>Phạm Thanh Ngân</cp:lastModifiedBy>
  <cp:revision>29</cp:revision>
  <dcterms:created xsi:type="dcterms:W3CDTF">2016-10-02T20:57:27Z</dcterms:created>
  <dcterms:modified xsi:type="dcterms:W3CDTF">2022-12-05T02:37:10Z</dcterms:modified>
</cp:coreProperties>
</file>