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7" r:id="rId3"/>
    <p:sldId id="277" r:id="rId4"/>
    <p:sldId id="278" r:id="rId5"/>
    <p:sldId id="260" r:id="rId6"/>
    <p:sldId id="274" r:id="rId7"/>
    <p:sldId id="265" r:id="rId8"/>
    <p:sldId id="275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FCD7-EFBD-4423-A572-392E990DAE12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7FF0D-3108-4406-A6C2-4DB64F824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B7EC7-6610-4C5A-B94A-C0FE1DC1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A1F14-DA11-4E43-87F3-BE07CCE51531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6F19C-D440-4F57-9BDC-07395BAFA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B811-DCFD-4CC2-A7DD-FDD13157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9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F543-A3BD-421F-876C-1939A42B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71A23-C041-417C-B519-802BAB593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CAB0E-1AB2-4697-981E-9CEED7625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5138EE-6D9B-40CE-B2B6-0DD6C0C13C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9275C-1CF9-411C-96FC-5311F90B4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8D47A-3338-4966-B6BC-8183D68C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56F3-24BB-45BE-BD1E-E26A863B0966}" type="datetime1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03E1FD-424A-46E2-9E37-ABFAC579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C57F2-5518-4AB7-93EC-ECC2866F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EAA2E-4234-4746-A9C1-1FB5273A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6E4BCC-92FE-44F8-B6CB-0B6F7087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38A9-B139-4FBA-BD61-A63595AC75F4}" type="datetime1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070D3-D412-4D85-AA7D-3B8C3B558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17B22-0243-4B1B-AA4A-C69D3D12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4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9989D4-ED90-4AF6-8BE4-E14F8E560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19DCA-20B6-4A7F-9287-D29CBE4F4E3E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A95EC-3B27-4D55-A125-91BD6E2B8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DB516-8449-4C02-B990-64373DB5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1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9EFE9-AE5E-4846-8F3F-561341D3E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5DA9F-72BE-453E-9BA1-B1B6EEF90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3E682-CEF3-4B89-941A-29ADEB8BF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5A87F-90AF-4464-A736-52D1CADA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4CC13-3719-4BC0-9941-BCD22F2E39BB}" type="datetime1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EBDCA-0095-4A53-94F3-518715A4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E2551-6974-4065-A0C0-CB1CA6E2E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C63D-F4C2-42EB-AB85-4385DC8EB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BF71D-974F-427F-88EF-05F2879D11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09DA1-225C-43B3-B889-B760CD46C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0C8C3-A384-4E63-8E44-19B65F56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73A-74A1-46F3-8D2E-10C923B7E154}" type="datetime1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CA027-00E7-494D-8C76-AD52846B3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015811-59EC-4D1D-959F-17DBEBBA4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82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CB1E-B8B3-4099-9998-B1DEAD5CD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9C89E-B954-4BBD-8FC6-63D97121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13943-8E2C-479E-A890-4082F72A6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6EE-3F1C-40A8-BAA7-D8D1D25FA34D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04B0-3DBA-4D52-ADB2-DC5CEF441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61FA0-D26F-4FFC-8850-74922A33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1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595F7-9D7D-4C85-9C99-BE194AFE63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9E8BE-C4BA-4237-B360-FC4943A31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49F-B64E-4D0D-BB32-EA3E8F2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9DCD-488C-48E6-B562-9E2144C6FF46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DC6AD-EC63-4D87-9E40-7B7D6340B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B9E5-01A1-4ED1-B801-129D0CB7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03219-0ED5-4CAD-8F16-4E3B3502C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27D59-6977-44DD-8E4E-5EC5FBCC1A34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89BAB-B41F-4760-996E-A658ABD6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85E896-6A31-4981-B626-05CE0AE3B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454484-8038-40A1-A8F6-6E672B55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29C2E-4D1E-4F59-91D1-95B83ABEEBF7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FC74CE-79B6-4B2B-9C3C-FB9E11250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DF9EEF-DFF9-4634-AC52-6B7FC573C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CB401-6D82-4712-B9E2-C59E3520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46A1F-9E99-4E72-9D09-5F6A6C41B36D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4DB14-2C5A-43F3-8064-E7F713324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2E516-77F2-401D-B9B5-9210EF44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139E17-5C6E-4A2B-BB0E-4DAE9E5C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3F7B2-BB06-4C2C-A0BF-C3C4D1F4133B}" type="datetime1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4A3704-8A44-465E-8FF3-26CB1F40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A5BFB1-52BA-4AC8-85AB-F8756C77D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5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8B41A-B8E0-4D65-9AD5-CAC9AA41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DCD7B-49F3-41C3-A3E5-03BD91789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90928-7051-4176-AF43-FB46B448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470B8-96F8-42D0-9FB1-FD414F8B4E30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6C36D-9F2D-4132-AB2A-99D6F38E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725-0F22-43D9-B218-40E06E243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8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5215-4EEE-4E5B-A968-79EEC7C7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3A29C-F7DB-4788-8BFD-3796BE902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FF36-8A8A-49C7-B10C-E9298B9F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F3F0-BBE0-4656-ADE2-E0CA7BB6F2D1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E83C5-6936-478A-8D83-F825DE29E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B84EC-5F9A-4E4C-8B42-FC4F667B9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4D7F6-D75A-44EA-A35D-0A6458C3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560A9-2DB3-411B-B47C-0D03D5797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3081-7714-467D-8131-EC28D3DB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D7EF-0440-4F9E-A644-D13ECD56D55F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6F7C4-14FF-4DDF-8AAB-8F35F2219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BBDED-11BF-46B1-929F-41D6C52E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8D6-8773-47F2-B37A-8E0E3DEB9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D80F6-1881-4E46-91CF-00CA3FCDD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60777-F38E-4CA0-AE52-BCAD86D9E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D241-6FC2-4676-9A13-420AA9F4C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9FF7-F5C4-4B75-B312-7A2B0AADEC3E}" type="datetime1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356D7-FCE6-410D-A92A-7A8BA8D3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912A7-36BF-4DAA-9399-2C862647D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9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D17E59-F326-4EAB-9A75-5C024FF7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682C1-B5B6-47C4-AB88-E170BB98F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B4C99-2FF9-45BC-82B2-7B0E0F9BF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9974-F0DC-4DB8-9A38-2F8F55216D11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E8F89-1436-48C4-AAF8-D8D125555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E6940-2BBF-4D0B-8591-39778A538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20B1D-C678-4C69-9E65-5611E138E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7A23B-7F37-4255-B1AA-6F4081D0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39551-9BB0-410A-86D9-5F41F65ED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7D216-8D82-4854-8FCC-50474F394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0DC4E-CFE1-4DE4-BA6A-B2F2775B3CE8}" type="datetime1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CE85E-C533-43BA-A8ED-7511E82A3D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4C941-975F-4FB1-8A2A-DB7E54D4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DA37A-0C24-43CE-ACA7-57CFE4C03F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0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-4041" y="29183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54F591-5CC5-479C-A731-0A61C4097BBB}"/>
              </a:ext>
            </a:extLst>
          </p:cNvPr>
          <p:cNvSpPr txBox="1"/>
          <p:nvPr/>
        </p:nvSpPr>
        <p:spPr>
          <a:xfrm>
            <a:off x="3257551" y="121950"/>
            <a:ext cx="60293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</a:t>
            </a:r>
          </a:p>
          <a:p>
            <a:pPr algn="ctr"/>
            <a:r>
              <a:rPr lang="en-US" sz="16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SỮA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65566F-E76B-4B8D-AE0A-63F8458033BE}"/>
              </a:ext>
            </a:extLst>
          </p:cNvPr>
          <p:cNvSpPr txBox="1"/>
          <p:nvPr/>
        </p:nvSpPr>
        <p:spPr>
          <a:xfrm>
            <a:off x="2857500" y="2291380"/>
            <a:ext cx="7038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0AE9DD-3FDB-4D89-B134-019854FEEAC8}"/>
              </a:ext>
            </a:extLst>
          </p:cNvPr>
          <p:cNvSpPr txBox="1"/>
          <p:nvPr/>
        </p:nvSpPr>
        <p:spPr>
          <a:xfrm>
            <a:off x="2665881" y="3257487"/>
            <a:ext cx="6852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3CE88E-29F4-4CC1-A6CF-2593962EEEBF}"/>
              </a:ext>
            </a:extLst>
          </p:cNvPr>
          <p:cNvSpPr txBox="1"/>
          <p:nvPr/>
        </p:nvSpPr>
        <p:spPr>
          <a:xfrm>
            <a:off x="3257549" y="3734974"/>
            <a:ext cx="6029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(24-36 </a:t>
            </a:r>
            <a:r>
              <a:rPr lang="en-US" sz="20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0AE756-78B8-45A5-B601-885A0ADF3D13}"/>
              </a:ext>
            </a:extLst>
          </p:cNvPr>
          <p:cNvSpPr txBox="1"/>
          <p:nvPr/>
        </p:nvSpPr>
        <p:spPr>
          <a:xfrm>
            <a:off x="2724152" y="6151974"/>
            <a:ext cx="6029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2021-2022</a:t>
            </a: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2458C460-5DB1-FE59-DF30-1B49B3717E0A}"/>
              </a:ext>
            </a:extLst>
          </p:cNvPr>
          <p:cNvSpPr txBox="1"/>
          <p:nvPr/>
        </p:nvSpPr>
        <p:spPr>
          <a:xfrm>
            <a:off x="5999584" y="1334278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vi-VN" sz="1600" dirty="0"/>
          </a:p>
        </p:txBody>
      </p:sp>
      <p:pic>
        <p:nvPicPr>
          <p:cNvPr id="5" name="Picture 2" descr="C:\Users\Welcome\Downloads\logo (2).jpg">
            <a:extLst>
              <a:ext uri="{FF2B5EF4-FFF2-40B4-BE49-F238E27FC236}">
                <a16:creationId xmlns:a16="http://schemas.microsoft.com/office/drawing/2014/main" id="{D3B8A292-C257-C8E2-D7E7-81E97EC79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647" y="980394"/>
            <a:ext cx="997131" cy="100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80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4.44444E-6 L 3.33333E-6 -0.07223 " pathEditMode="relative" rAng="0" ptsTypes="AA">
                                      <p:cBhvr>
                                        <p:cTn id="18" dur="1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9" dur="8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875" fill="hold">
                                          <p:stCondLst>
                                            <p:cond delay="8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875" fill="hold">
                                          <p:stCondLst>
                                            <p:cond delay="17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875" fill="hold">
                                          <p:stCondLst>
                                            <p:cond delay="26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4" presetClass="emph" presetSubtype="0" fill="hold" grpId="0" nodeType="withEffect">
                                  <p:stCondLst>
                                    <p:cond delay="4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4" presetClass="emph" presetSubtype="0" fill="hold" grpId="0" nodeType="withEffect">
                                  <p:stCondLst>
                                    <p:cond delay="8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0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ộp Văn bản 1">
            <a:extLst>
              <a:ext uri="{FF2B5EF4-FFF2-40B4-BE49-F238E27FC236}">
                <a16:creationId xmlns:a16="http://schemas.microsoft.com/office/drawing/2014/main" id="{504AAD96-55CA-183C-A550-E396E31C857D}"/>
              </a:ext>
            </a:extLst>
          </p:cNvPr>
          <p:cNvSpPr txBox="1"/>
          <p:nvPr/>
        </p:nvSpPr>
        <p:spPr>
          <a:xfrm>
            <a:off x="1222311" y="93306"/>
            <a:ext cx="87710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000" dirty="0">
                <a:solidFill>
                  <a:srgbClr val="FF0000"/>
                </a:solidFill>
              </a:rPr>
              <a:t>1.Ổn </a:t>
            </a:r>
            <a:r>
              <a:rPr lang="en-US" sz="4000" dirty="0" err="1">
                <a:solidFill>
                  <a:srgbClr val="FF0000"/>
                </a:solidFill>
              </a:rPr>
              <a:t>định</a:t>
            </a:r>
            <a:r>
              <a:rPr lang="en-US" sz="4000" dirty="0">
                <a:solidFill>
                  <a:srgbClr val="FF0000"/>
                </a:solidFill>
              </a:rPr>
              <a:t> : </a:t>
            </a:r>
            <a:r>
              <a:rPr lang="en-US" sz="4000" dirty="0" err="1">
                <a:solidFill>
                  <a:srgbClr val="FF0000"/>
                </a:solidFill>
              </a:rPr>
              <a:t>Cô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và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trẻ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chơi</a:t>
            </a:r>
            <a:r>
              <a:rPr lang="en-US" sz="4000" dirty="0">
                <a:solidFill>
                  <a:srgbClr val="FF0000"/>
                </a:solidFill>
              </a:rPr>
              <a:t> Tc “</a:t>
            </a:r>
            <a:r>
              <a:rPr lang="en-US" sz="4000" dirty="0" err="1">
                <a:solidFill>
                  <a:srgbClr val="FF0000"/>
                </a:solidFill>
              </a:rPr>
              <a:t>Gieo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hạt</a:t>
            </a:r>
            <a:r>
              <a:rPr lang="en-US" sz="4000" dirty="0">
                <a:solidFill>
                  <a:srgbClr val="FF0000"/>
                </a:solidFill>
              </a:rPr>
              <a:t> ’’ </a:t>
            </a:r>
            <a:endParaRPr lang="vi-VN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3650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0">
        <p15:prstTrans prst="fracture"/>
      </p:transition>
    </mc:Choice>
    <mc:Fallback xmlns="">
      <p:transition spd="slow" advClick="0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5FF245-B033-A6C3-CABE-526CB6D80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9CB3100-2DEF-B8D3-F979-5AD5E9F290B4}"/>
              </a:ext>
            </a:extLst>
          </p:cNvPr>
          <p:cNvSpPr txBox="1"/>
          <p:nvPr/>
        </p:nvSpPr>
        <p:spPr>
          <a:xfrm>
            <a:off x="4944862" y="1926454"/>
            <a:ext cx="2800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/>
              <a:t>2.Phuong </a:t>
            </a:r>
            <a:r>
              <a:rPr lang="en-US" sz="3200" dirty="0" err="1"/>
              <a:t>pháp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510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0" y="-87495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E985020-0C2C-4336-92E5-A24CE3152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57" y="1908699"/>
            <a:ext cx="8176334" cy="486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11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BF30DEE-E9DA-EBE2-F437-CD47FF6D2E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1"/>
            <a:ext cx="8667730" cy="65960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D88CBD-A557-E286-8714-7367B718E9DE}"/>
              </a:ext>
            </a:extLst>
          </p:cNvPr>
          <p:cNvSpPr txBox="1"/>
          <p:nvPr/>
        </p:nvSpPr>
        <p:spPr>
          <a:xfrm>
            <a:off x="222419" y="2237172"/>
            <a:ext cx="30794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err="1"/>
              <a:t>Vàng</a:t>
            </a:r>
            <a:r>
              <a:rPr lang="en-US" sz="2800" dirty="0"/>
              <a:t> </a:t>
            </a:r>
            <a:r>
              <a:rPr lang="en-US" sz="2800" dirty="0" err="1"/>
              <a:t>như</a:t>
            </a:r>
            <a:r>
              <a:rPr lang="en-US" sz="2800" dirty="0"/>
              <a:t> </a:t>
            </a:r>
            <a:r>
              <a:rPr lang="en-US" sz="2800" dirty="0" err="1"/>
              <a:t>mặt</a:t>
            </a:r>
            <a:r>
              <a:rPr lang="en-US" sz="2800" dirty="0"/>
              <a:t> </a:t>
            </a:r>
            <a:r>
              <a:rPr lang="en-US" sz="2800" dirty="0" err="1"/>
              <a:t>trăng</a:t>
            </a:r>
            <a:endParaRPr lang="en-US" sz="2800" dirty="0"/>
          </a:p>
          <a:p>
            <a:pPr algn="l"/>
            <a:r>
              <a:rPr lang="en-US" sz="2800" dirty="0"/>
              <a:t>Treo </a:t>
            </a:r>
            <a:r>
              <a:rPr lang="en-US" sz="2800" dirty="0" err="1"/>
              <a:t>trên</a:t>
            </a:r>
            <a:r>
              <a:rPr lang="en-US" sz="2800" dirty="0"/>
              <a:t> </a:t>
            </a:r>
            <a:r>
              <a:rPr lang="en-US" sz="2800" dirty="0" err="1"/>
              <a:t>vòm</a:t>
            </a:r>
            <a:r>
              <a:rPr lang="en-US" sz="2800" dirty="0"/>
              <a:t> </a:t>
            </a:r>
            <a:r>
              <a:rPr lang="en-US" sz="2800" dirty="0" err="1"/>
              <a:t>lá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413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7F9AAF3-7109-0D40-D270-049B05770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652" y="0"/>
            <a:ext cx="9191328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B78615F-B203-18D4-95C4-51FF5D8782AC}"/>
              </a:ext>
            </a:extLst>
          </p:cNvPr>
          <p:cNvSpPr txBox="1"/>
          <p:nvPr/>
        </p:nvSpPr>
        <p:spPr>
          <a:xfrm>
            <a:off x="310718" y="2539014"/>
            <a:ext cx="26068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Da </a:t>
            </a:r>
            <a:r>
              <a:rPr lang="en-US" sz="2400" dirty="0" err="1"/>
              <a:t>nhẵn</a:t>
            </a:r>
            <a:r>
              <a:rPr lang="en-US" sz="2400" dirty="0"/>
              <a:t> </a:t>
            </a:r>
            <a:r>
              <a:rPr lang="en-US" sz="2400" dirty="0" err="1"/>
              <a:t>mịn</a:t>
            </a:r>
            <a:r>
              <a:rPr lang="en-US" sz="2400" dirty="0"/>
              <a:t> </a:t>
            </a:r>
            <a:r>
              <a:rPr lang="en-US" sz="2400" dirty="0" err="1"/>
              <a:t>màng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671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0">
        <p14:prism isInverted="1"/>
      </p:transition>
    </mc:Choice>
    <mc:Fallback xmlns="">
      <p:transition spd="slow" advClick="0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20" y="0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2465C17-C971-E27E-998E-7C1077366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664" y="0"/>
            <a:ext cx="8039690" cy="70133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1F6FE1F-4BCB-B65C-9535-3939568523D5}"/>
              </a:ext>
            </a:extLst>
          </p:cNvPr>
          <p:cNvSpPr txBox="1"/>
          <p:nvPr/>
        </p:nvSpPr>
        <p:spPr>
          <a:xfrm>
            <a:off x="710214" y="2698812"/>
            <a:ext cx="2949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200" dirty="0" err="1"/>
              <a:t>Thị</a:t>
            </a:r>
            <a:r>
              <a:rPr lang="en-US" sz="3200" dirty="0"/>
              <a:t> </a:t>
            </a:r>
            <a:r>
              <a:rPr lang="en-US" sz="3200" dirty="0" err="1"/>
              <a:t>ơi</a:t>
            </a:r>
            <a:r>
              <a:rPr lang="en-US" sz="3200" dirty="0"/>
              <a:t> </a:t>
            </a:r>
            <a:r>
              <a:rPr lang="en-US" sz="3200" dirty="0" err="1"/>
              <a:t>thơm</a:t>
            </a:r>
            <a:r>
              <a:rPr lang="en-US" sz="3200" dirty="0"/>
              <a:t> </a:t>
            </a:r>
            <a:r>
              <a:rPr lang="en-US" sz="3200" dirty="0" err="1"/>
              <a:t>quá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771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0">
        <p:circle/>
      </p:transition>
    </mc:Choice>
    <mc:Fallback xmlns="">
      <p:transition spd="slow" advClick="0" advTm="0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">
            <a:extLst>
              <a:ext uri="{FF2B5EF4-FFF2-40B4-BE49-F238E27FC236}">
                <a16:creationId xmlns:a16="http://schemas.microsoft.com/office/drawing/2014/main" id="{35BA96F7-3A5D-4E21-A8B4-FF2AED705C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70"/>
          <a:stretch/>
        </p:blipFill>
        <p:spPr bwMode="auto">
          <a:xfrm>
            <a:off x="0" y="88776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Hình động cảm ơn đẹp, dễ thương tạo cảm giác nhẹ nhàng, vui vẻ">
            <a:extLst>
              <a:ext uri="{FF2B5EF4-FFF2-40B4-BE49-F238E27FC236}">
                <a16:creationId xmlns:a16="http://schemas.microsoft.com/office/drawing/2014/main" id="{D1D2AC93-1A52-4797-9B8F-55C1CD16FD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ình động cảm ơn đẹp, dễ thương tạo cảm giác nhẹ nhàng, vui vẻ">
            <a:extLst>
              <a:ext uri="{FF2B5EF4-FFF2-40B4-BE49-F238E27FC236}">
                <a16:creationId xmlns:a16="http://schemas.microsoft.com/office/drawing/2014/main" id="{2F52ED98-8AF1-40BA-A284-719113745EE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AA962C-EA55-CFA0-1D6B-BF37B1659026}"/>
              </a:ext>
            </a:extLst>
          </p:cNvPr>
          <p:cNvSpPr txBox="1"/>
          <p:nvPr/>
        </p:nvSpPr>
        <p:spPr>
          <a:xfrm>
            <a:off x="4767309" y="2423604"/>
            <a:ext cx="2190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3600" dirty="0"/>
              <a:t>3.Kết </a:t>
            </a:r>
            <a:r>
              <a:rPr lang="en-US" sz="3600" dirty="0" err="1"/>
              <a:t>thúc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216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 advClick="0" advTm="0">
        <p14:glitter pattern="hexagon"/>
      </p:transition>
    </mc:Choice>
    <mc:Fallback xmlns="">
      <p:transition spd="slow" advClick="0" advTm="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olor of 2020">
      <a:dk1>
        <a:srgbClr val="3F3F3F"/>
      </a:dk1>
      <a:lt1>
        <a:sysClr val="window" lastClr="FFFFFF"/>
      </a:lt1>
      <a:dk2>
        <a:srgbClr val="1D4E89"/>
      </a:dk2>
      <a:lt2>
        <a:srgbClr val="E7E6E6"/>
      </a:lt2>
      <a:accent1>
        <a:srgbClr val="4FC1E9"/>
      </a:accent1>
      <a:accent2>
        <a:srgbClr val="48CFAD"/>
      </a:accent2>
      <a:accent3>
        <a:srgbClr val="A0D468"/>
      </a:accent3>
      <a:accent4>
        <a:srgbClr val="FFCE54"/>
      </a:accent4>
      <a:accent5>
        <a:srgbClr val="FC6E51"/>
      </a:accent5>
      <a:accent6>
        <a:srgbClr val="ED5565"/>
      </a:accent6>
      <a:hlink>
        <a:srgbClr val="5D9CEC"/>
      </a:hlink>
      <a:folHlink>
        <a:srgbClr val="AC92EC"/>
      </a:folHlink>
    </a:clrScheme>
    <a:fontScheme name="Custom 5">
      <a:majorFont>
        <a:latin typeface="A3.OpenSansBold-San"/>
        <a:ea typeface=""/>
        <a:cs typeface=""/>
      </a:majorFont>
      <a:minorFont>
        <a:latin typeface="A3.OpenSans-S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36CCA3C8-FB70-425A-B14B-971518CD6F9B}" vid="{79AB96CF-892F-4ED8-95E7-AFCB2B327C5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CCA3C8-FB70-425A-B14B-971518CD6F9B}" vid="{8B8E1547-395E-4517-8FD5-2495E28BE1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182</TotalTime>
  <Words>75</Words>
  <Application>Microsoft Office PowerPoint</Application>
  <PresentationFormat>Widescreen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A3.OpenSansBold-San</vt:lpstr>
      <vt:lpstr>A3.OpenSans-San</vt:lpstr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</dc:creator>
  <cp:lastModifiedBy>Administrator</cp:lastModifiedBy>
  <cp:revision>19</cp:revision>
  <dcterms:created xsi:type="dcterms:W3CDTF">2021-12-02T18:34:29Z</dcterms:created>
  <dcterms:modified xsi:type="dcterms:W3CDTF">2022-12-04T13:48:39Z</dcterms:modified>
</cp:coreProperties>
</file>