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5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6.jpg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2.jpeg"/><Relationship Id="rId9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6.xml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48768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guyễn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 NON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 SỮA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637</Words>
  <Application>Microsoft Office PowerPoint</Application>
  <PresentationFormat>On-screen Show (4:3)</PresentationFormat>
  <Paragraphs>71</Paragraphs>
  <Slides>29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Phong4T1</cp:lastModifiedBy>
  <cp:revision>11</cp:revision>
  <dcterms:created xsi:type="dcterms:W3CDTF">2021-11-13T12:47:57Z</dcterms:created>
  <dcterms:modified xsi:type="dcterms:W3CDTF">2022-12-03T09:04:49Z</dcterms:modified>
</cp:coreProperties>
</file>