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0" r:id="rId4"/>
    <p:sldId id="270" r:id="rId5"/>
    <p:sldId id="261" r:id="rId6"/>
    <p:sldId id="263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31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AB87CE-FC04-C8D8-3E1D-6CE3EBE12DEC}"/>
              </a:ext>
            </a:extLst>
          </p:cNvPr>
          <p:cNvSpPr txBox="1"/>
          <p:nvPr/>
        </p:nvSpPr>
        <p:spPr>
          <a:xfrm>
            <a:off x="6438122" y="122231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vi-VN" sz="1600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14E9D53E-DA0B-F883-A53A-118952A7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8" y="910381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</TotalTime>
  <Words>91</Words>
  <Application>Microsoft Office PowerPoint</Application>
  <PresentationFormat>Màn hình rộng</PresentationFormat>
  <Paragraphs>15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Phạm Thanh Ngân</cp:lastModifiedBy>
  <cp:revision>15</cp:revision>
  <dcterms:created xsi:type="dcterms:W3CDTF">2021-12-02T19:20:01Z</dcterms:created>
  <dcterms:modified xsi:type="dcterms:W3CDTF">2022-12-02T05:31:13Z</dcterms:modified>
</cp:coreProperties>
</file>