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60" r:id="rId4"/>
    <p:sldId id="270" r:id="rId5"/>
    <p:sldId id="261" r:id="rId6"/>
    <p:sldId id="263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-120668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 QUẬN LONG BIÊN</a:t>
            </a:r>
          </a:p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257551" y="2156149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2402682" y="3389149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3081327" y="3875573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4260055" y="2713262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9AB87CE-FC04-C8D8-3E1D-6CE3EBE12DEC}"/>
              </a:ext>
            </a:extLst>
          </p:cNvPr>
          <p:cNvSpPr txBox="1"/>
          <p:nvPr/>
        </p:nvSpPr>
        <p:spPr>
          <a:xfrm>
            <a:off x="6438122" y="122231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vi-VN" sz="1600" dirty="0"/>
          </a:p>
        </p:txBody>
      </p:sp>
      <p:pic>
        <p:nvPicPr>
          <p:cNvPr id="5" name="Picture 2" descr="C:\Users\Welcome\Downloads\logo (2).jpg">
            <a:extLst>
              <a:ext uri="{FF2B5EF4-FFF2-40B4-BE49-F238E27FC236}">
                <a16:creationId xmlns:a16="http://schemas.microsoft.com/office/drawing/2014/main" id="{14E9D53E-DA0B-F883-A53A-118952A7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48" y="910381"/>
            <a:ext cx="99713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1" y="412573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0" y="575553"/>
            <a:ext cx="7610900" cy="57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221780" y="656464"/>
            <a:ext cx="8270545" cy="58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2" y="1856096"/>
            <a:ext cx="3978322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7D6F50-1574-D996-D9AB-DD257F01F8A3}"/>
              </a:ext>
            </a:extLst>
          </p:cNvPr>
          <p:cNvSpPr txBox="1"/>
          <p:nvPr/>
        </p:nvSpPr>
        <p:spPr>
          <a:xfrm>
            <a:off x="4873841" y="2166151"/>
            <a:ext cx="197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3</a:t>
            </a:r>
            <a:r>
              <a:rPr lang="en-US" sz="3200"/>
              <a:t>.Kết </a:t>
            </a:r>
            <a:r>
              <a:rPr lang="en-US" sz="3200" dirty="0" err="1"/>
              <a:t>thúc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</TotalTime>
  <Words>102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Administrator</cp:lastModifiedBy>
  <cp:revision>16</cp:revision>
  <dcterms:created xsi:type="dcterms:W3CDTF">2021-12-02T19:20:01Z</dcterms:created>
  <dcterms:modified xsi:type="dcterms:W3CDTF">2022-12-04T13:16:22Z</dcterms:modified>
</cp:coreProperties>
</file>