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sldIdLst>
    <p:sldId id="257" r:id="rId3"/>
    <p:sldId id="260" r:id="rId4"/>
    <p:sldId id="270" r:id="rId5"/>
    <p:sldId id="261" r:id="rId6"/>
    <p:sldId id="263" r:id="rId7"/>
    <p:sldId id="265" r:id="rId8"/>
    <p:sldId id="266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54F591-5CC5-479C-A731-0A61C4097BBB}"/>
              </a:ext>
            </a:extLst>
          </p:cNvPr>
          <p:cNvSpPr txBox="1"/>
          <p:nvPr/>
        </p:nvSpPr>
        <p:spPr>
          <a:xfrm>
            <a:off x="3257551" y="121950"/>
            <a:ext cx="6029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1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65566F-E76B-4B8D-AE0A-63F8458033BE}"/>
              </a:ext>
            </a:extLst>
          </p:cNvPr>
          <p:cNvSpPr txBox="1"/>
          <p:nvPr/>
        </p:nvSpPr>
        <p:spPr>
          <a:xfrm>
            <a:off x="3257551" y="2156149"/>
            <a:ext cx="7038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0AE9DD-3FDB-4D89-B134-019854FEEAC8}"/>
              </a:ext>
            </a:extLst>
          </p:cNvPr>
          <p:cNvSpPr txBox="1"/>
          <p:nvPr/>
        </p:nvSpPr>
        <p:spPr>
          <a:xfrm>
            <a:off x="1093633" y="3753935"/>
            <a:ext cx="7586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“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3CE88E-29F4-4CC1-A6CF-2593962EEEBF}"/>
              </a:ext>
            </a:extLst>
          </p:cNvPr>
          <p:cNvSpPr txBox="1"/>
          <p:nvPr/>
        </p:nvSpPr>
        <p:spPr>
          <a:xfrm>
            <a:off x="1885950" y="4311048"/>
            <a:ext cx="6029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(24-36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0AE756-78B8-45A5-B601-885A0ADF3D13}"/>
              </a:ext>
            </a:extLst>
          </p:cNvPr>
          <p:cNvSpPr txBox="1"/>
          <p:nvPr/>
        </p:nvSpPr>
        <p:spPr>
          <a:xfrm>
            <a:off x="3181350" y="6283692"/>
            <a:ext cx="6029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</a:t>
            </a:r>
            <a:r>
              <a:rPr lang="en-US" sz="20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2021-2022</a:t>
            </a:r>
            <a:endParaRPr lang="en-US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6F9FBF-CF59-40C9-9EE1-2ACF4661D4EE}"/>
              </a:ext>
            </a:extLst>
          </p:cNvPr>
          <p:cNvSpPr txBox="1"/>
          <p:nvPr/>
        </p:nvSpPr>
        <p:spPr>
          <a:xfrm>
            <a:off x="4260055" y="2713262"/>
            <a:ext cx="4676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TẠO HÌNH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9AB87CE-FC04-C8D8-3E1D-6CE3EBE12DEC}"/>
              </a:ext>
            </a:extLst>
          </p:cNvPr>
          <p:cNvSpPr txBox="1"/>
          <p:nvPr/>
        </p:nvSpPr>
        <p:spPr>
          <a:xfrm>
            <a:off x="6438122" y="1222310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vi-VN" sz="1600" dirty="0"/>
          </a:p>
        </p:txBody>
      </p:sp>
      <p:pic>
        <p:nvPicPr>
          <p:cNvPr id="5" name="Picture 2" descr="C:\Users\Welcome\Downloads\logo (2).jpg">
            <a:extLst>
              <a:ext uri="{FF2B5EF4-FFF2-40B4-BE49-F238E27FC236}">
                <a16:creationId xmlns:a16="http://schemas.microsoft.com/office/drawing/2014/main" id="{14E9D53E-DA0B-F883-A53A-118952A71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448" y="910381"/>
            <a:ext cx="997131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80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-3.7037E-7 L -1.25E-6 -0.07222 " pathEditMode="relative" rAng="0" ptsTypes="AA">
                                      <p:cBhvr>
                                        <p:cTn id="18" dur="1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8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875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875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875" fill="hold">
                                          <p:stCondLst>
                                            <p:cond delay="26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grpId="0" nodeType="withEffect">
                                  <p:stCondLst>
                                    <p:cond delay="4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4" presetClass="emph" presetSubtype="0" fill="hold" grpId="0" nodeType="withEffect">
                                  <p:stCondLst>
                                    <p:cond delay="8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576512" y="2820055"/>
            <a:ext cx="7038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ỔN ĐỊNH TỔ CHỨC</a:t>
            </a:r>
          </a:p>
          <a:p>
            <a:pPr algn="ctr"/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“Con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97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330863" y="2465214"/>
            <a:ext cx="7038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HỌC</a:t>
            </a:r>
          </a:p>
          <a:p>
            <a:pPr algn="ctr"/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TRÍ CÁNH BƯỚM</a:t>
            </a:r>
          </a:p>
        </p:txBody>
      </p:sp>
    </p:spTree>
    <p:extLst>
      <p:ext uri="{BB962C8B-B14F-4D97-AF65-F5344CB8AC3E}">
        <p14:creationId xmlns:p14="http://schemas.microsoft.com/office/powerpoint/2010/main" val="210966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1.48148E-6 L 2.29167E-6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576522" y="219637"/>
            <a:ext cx="7038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In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" t="2388" r="1160" b="2289"/>
          <a:stretch/>
        </p:blipFill>
        <p:spPr>
          <a:xfrm>
            <a:off x="1960736" y="997658"/>
            <a:ext cx="8270545" cy="586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20803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07407E-6 L 0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576521" y="412573"/>
            <a:ext cx="7038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" t="2388" r="1160" b="2289"/>
          <a:stretch/>
        </p:blipFill>
        <p:spPr>
          <a:xfrm>
            <a:off x="1960736" y="997658"/>
            <a:ext cx="8270545" cy="586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8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07407E-6 L 0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560" y="575553"/>
            <a:ext cx="7610900" cy="570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46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" t="2388" r="1160" b="2289"/>
          <a:stretch/>
        </p:blipFill>
        <p:spPr>
          <a:xfrm>
            <a:off x="221780" y="656464"/>
            <a:ext cx="8270545" cy="5860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002" y="1856096"/>
            <a:ext cx="3978322" cy="397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79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crush"/>
      </p:transition>
    </mc:Choice>
    <mc:Fallback xmlns="">
      <p:transition spd="slow" advClick="0" advTm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-44885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440044" y="2524563"/>
            <a:ext cx="7038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TRẺ</a:t>
            </a:r>
          </a:p>
          <a:p>
            <a:pPr algn="ctr"/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THỰC HIỆN</a:t>
            </a:r>
          </a:p>
        </p:txBody>
      </p:sp>
    </p:spTree>
    <p:extLst>
      <p:ext uri="{BB962C8B-B14F-4D97-AF65-F5344CB8AC3E}">
        <p14:creationId xmlns:p14="http://schemas.microsoft.com/office/powerpoint/2010/main" val="198232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6 -3.33333E-6 L -2.08333E-6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10" y="1054645"/>
            <a:ext cx="8001000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75567"/>
      </p:ext>
    </p:extLst>
  </p:cSld>
  <p:clrMapOvr>
    <a:masterClrMapping/>
  </p:clrMapOvr>
  <p:transition spd="slow" advClick="0" advTm="0">
    <p:randomBar dir="vert"/>
  </p:transition>
</p:sld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36CCA3C8-FB70-425A-B14B-971518CD6F9B}" vid="{79AB96CF-892F-4ED8-95E7-AFCB2B327C5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6CCA3C8-FB70-425A-B14B-971518CD6F9B}" vid="{8B8E1547-395E-4517-8FD5-2495E28BE1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109</TotalTime>
  <Words>91</Words>
  <Application>Microsoft Office PowerPoint</Application>
  <PresentationFormat>Màn hình rộng</PresentationFormat>
  <Paragraphs>15</Paragraphs>
  <Slides>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9</vt:i4>
      </vt:variant>
    </vt:vector>
  </HeadingPairs>
  <TitlesOfParts>
    <vt:vector size="17" baseType="lpstr">
      <vt:lpstr>A3.OpenSansBold-San</vt:lpstr>
      <vt:lpstr>A3.OpenSans-San</vt:lpstr>
      <vt:lpstr>Arial</vt:lpstr>
      <vt:lpstr>Calibri</vt:lpstr>
      <vt:lpstr>Calibri Light</vt:lpstr>
      <vt:lpstr>Times New Roman</vt:lpstr>
      <vt:lpstr>Office Theme</vt:lpstr>
      <vt:lpstr>Custom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</dc:creator>
  <cp:lastModifiedBy>Phạm Thanh Ngân</cp:lastModifiedBy>
  <cp:revision>16</cp:revision>
  <dcterms:created xsi:type="dcterms:W3CDTF">2021-12-02T19:20:01Z</dcterms:created>
  <dcterms:modified xsi:type="dcterms:W3CDTF">2022-12-05T04:08:26Z</dcterms:modified>
</cp:coreProperties>
</file>