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33ED-3F8D-49D8-BAE6-43EDBBDC02A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02B7-5B7A-4486-B895-C5C9FE1D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7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8CCD-7252-4CFD-8F86-FD84B28738AB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1447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114" y="2362199"/>
            <a:ext cx="754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zíc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zắc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huThoCon-V.A-26128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4495800"/>
            <a:ext cx="609600" cy="609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8857"/>
            <a:ext cx="9143999" cy="7010400"/>
          </a:xfrm>
        </p:spPr>
      </p:pic>
      <p:sp>
        <p:nvSpPr>
          <p:cNvPr id="5" name="TextBox 4"/>
          <p:cNvSpPr txBox="1"/>
          <p:nvPr/>
        </p:nvSpPr>
        <p:spPr>
          <a:xfrm>
            <a:off x="609600" y="762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771" y="2177533"/>
            <a:ext cx="74567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à</a:t>
            </a:r>
          </a:p>
          <a:p>
            <a:pPr lvl="0"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– 4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0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Khởi</a:t>
            </a:r>
            <a:r>
              <a:rPr lang="en-US" sz="6600" b="1" dirty="0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.VnMemorandum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95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304800"/>
            <a:ext cx="9143999" cy="71628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1430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9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à</a:t>
            </a:r>
            <a:endParaRPr lang="en-US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106</Words>
  <Application>Microsoft Office PowerPoint</Application>
  <PresentationFormat>On-screen Show (4:3)</PresentationFormat>
  <Paragraphs>17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.VnMemorandum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C3</dc:creator>
  <cp:lastModifiedBy>Phong7T2</cp:lastModifiedBy>
  <cp:revision>28</cp:revision>
  <dcterms:created xsi:type="dcterms:W3CDTF">2018-09-23T00:58:49Z</dcterms:created>
  <dcterms:modified xsi:type="dcterms:W3CDTF">2023-01-06T02:29:44Z</dcterms:modified>
</cp:coreProperties>
</file>