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5" r:id="rId4"/>
    <p:sldId id="271" r:id="rId5"/>
    <p:sldId id="273" r:id="rId6"/>
    <p:sldId id="26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3181352" y="3429641"/>
            <a:ext cx="5523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’’</a:t>
            </a: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3733801" y="2713262"/>
            <a:ext cx="463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747" y="970211"/>
            <a:ext cx="1066079" cy="107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150"/>
            <a:ext cx="12192000" cy="739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7162" y="746760"/>
            <a:ext cx="8837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1.Ổn </a:t>
            </a:r>
            <a:r>
              <a:rPr lang="en-US" sz="3200" dirty="0" err="1" smtClean="0">
                <a:solidFill>
                  <a:schemeClr val="tx2"/>
                </a:solidFill>
              </a:rPr>
              <a:t>định</a:t>
            </a:r>
            <a:r>
              <a:rPr lang="en-US" sz="3200" dirty="0" smtClean="0">
                <a:solidFill>
                  <a:schemeClr val="tx2"/>
                </a:solidFill>
              </a:rPr>
              <a:t> : </a:t>
            </a:r>
            <a:r>
              <a:rPr lang="en-US" sz="3200" dirty="0" err="1" smtClean="0">
                <a:solidFill>
                  <a:schemeClr val="tx2"/>
                </a:solidFill>
              </a:rPr>
              <a:t>Cô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và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trẻ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cùng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hát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bài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Lý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cây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xanh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906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20"/>
            <a:ext cx="12191999" cy="654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0" y="701040"/>
            <a:ext cx="9395460" cy="615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57028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12192000" cy="7132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1336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2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478</TotalTime>
  <Words>100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Phong1T1</cp:lastModifiedBy>
  <cp:revision>19</cp:revision>
  <dcterms:created xsi:type="dcterms:W3CDTF">2021-12-02T19:20:01Z</dcterms:created>
  <dcterms:modified xsi:type="dcterms:W3CDTF">2023-01-04T02:47:29Z</dcterms:modified>
</cp:coreProperties>
</file>