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4"/>
            <a:ext cx="9162240" cy="6850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1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TRƯỜNG MẦM NON HOA SỮA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14478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 TRIỂN NGÔN NGỮ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7580" y="3124200"/>
            <a:ext cx="9677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2600" y="4495800"/>
            <a:ext cx="6172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Lan Anh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TRƯỜNG MẦM NON HOA SỮA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Admin</cp:lastModifiedBy>
  <cp:revision>8</cp:revision>
  <dcterms:created xsi:type="dcterms:W3CDTF">2006-08-16T00:00:00Z</dcterms:created>
  <dcterms:modified xsi:type="dcterms:W3CDTF">2023-01-05T02:07:44Z</dcterms:modified>
</cp:coreProperties>
</file>