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2" r:id="rId6"/>
    <p:sldId id="263" r:id="rId7"/>
    <p:sldId id="264" r:id="rId8"/>
    <p:sldId id="261" r:id="rId9"/>
    <p:sldId id="265" r:id="rId10"/>
    <p:sldId id="260" r:id="rId11"/>
    <p:sldId id="267" r:id="rId12"/>
    <p:sldId id="269" r:id="rId13"/>
    <p:sldId id="272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41A1-5578-4BA1-8180-25B3B3CFAB7D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DE5F-2803-46C8-8929-48D1798E6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7DE5F-2803-46C8-8929-48D1798E62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H&#7891;ng%20H&#7841;nh%20&#8211;%20Ch&#7883;%20Ong%20N&#226;u%20V&#224;%20Em%20B&#233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../Local%20Settings/Luan/PW%20HAI%20PHONG/5%20-%20The%20gioi%20quanh%20be%20-CHUAN/CACFILE/chua%20dung.wav" TargetMode="Externa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266.photobucket.com/albums/ii277/babybao_iloveu/Dividers/?action=view&amp;current=tulipsrosesDividerBa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.wm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972300" y="-1905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0" y="22860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vực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057400"/>
            <a:ext cx="8001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0" y="5562600"/>
          <a:ext cx="2286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6" imgW="4286160" imgH="3676320" progId="">
                  <p:embed/>
                </p:oleObj>
              </mc:Choice>
              <mc:Fallback>
                <p:oleObj name="Clip" r:id="rId6" imgW="4286160" imgH="367632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2600"/>
                        <a:ext cx="2286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1676400" y="5476875"/>
          <a:ext cx="1981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8" imgW="4446000" imgH="4417560" progId="">
                  <p:embed/>
                </p:oleObj>
              </mc:Choice>
              <mc:Fallback>
                <p:oleObj name="Clip" r:id="rId8" imgW="4446000" imgH="441756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76875"/>
                        <a:ext cx="19812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3505200" y="54864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10" imgW="4286160" imgH="3676320" progId="">
                  <p:embed/>
                </p:oleObj>
              </mc:Choice>
              <mc:Fallback>
                <p:oleObj name="Clip" r:id="rId10" imgW="4286160" imgH="367632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2286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2"/>
          <p:cNvGraphicFramePr>
            <a:graphicFrameLocks noChangeAspect="1"/>
          </p:cNvGraphicFramePr>
          <p:nvPr/>
        </p:nvGraphicFramePr>
        <p:xfrm>
          <a:off x="5181600" y="5476875"/>
          <a:ext cx="1981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11" imgW="4446000" imgH="4417560" progId="">
                  <p:embed/>
                </p:oleObj>
              </mc:Choice>
              <mc:Fallback>
                <p:oleObj name="Clip" r:id="rId11" imgW="4446000" imgH="441756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76875"/>
                        <a:ext cx="19812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6858000" y="54864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12" imgW="4286160" imgH="3676320" progId="">
                  <p:embed/>
                </p:oleObj>
              </mc:Choice>
              <mc:Fallback>
                <p:oleObj name="Clip" r:id="rId12" imgW="4286160" imgH="367632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86400"/>
                        <a:ext cx="2286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7728756" flipH="1" flipV="1">
            <a:off x="258400" y="4010245"/>
            <a:ext cx="1498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28603" flipH="1" flipV="1">
            <a:off x="4232710" y="4959480"/>
            <a:ext cx="862791" cy="9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752478" flipH="1" flipV="1">
            <a:off x="7310333" y="4207850"/>
            <a:ext cx="1553501" cy="17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038600" cy="29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4038600" cy="3048000"/>
          </a:xfrm>
          <a:prstGeom prst="rect">
            <a:avLst/>
          </a:prstGeom>
          <a:noFill/>
        </p:spPr>
      </p:pic>
      <p:pic>
        <p:nvPicPr>
          <p:cNvPr id="14339" name="Picture 3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3810000" cy="3048000"/>
          </a:xfrm>
          <a:prstGeom prst="rect">
            <a:avLst/>
          </a:prstGeom>
          <a:noFill/>
        </p:spPr>
      </p:pic>
      <p:pic>
        <p:nvPicPr>
          <p:cNvPr id="9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24500" y="3178175"/>
            <a:ext cx="6858000" cy="381000"/>
          </a:xfrm>
          <a:prstGeom prst="rect">
            <a:avLst/>
          </a:prstGeom>
          <a:noFill/>
        </p:spPr>
      </p:pic>
      <p:pic>
        <p:nvPicPr>
          <p:cNvPr id="10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1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8610600" cy="304800"/>
          </a:xfrm>
          <a:prstGeom prst="rect">
            <a:avLst/>
          </a:prstGeom>
          <a:noFill/>
        </p:spPr>
      </p:pic>
      <p:pic>
        <p:nvPicPr>
          <p:cNvPr id="12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553200"/>
            <a:ext cx="8763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6096000"/>
            <a:ext cx="1676400" cy="762000"/>
            <a:chOff x="2064" y="2444"/>
            <a:chExt cx="1440" cy="994"/>
          </a:xfrm>
        </p:grpSpPr>
        <p:pic>
          <p:nvPicPr>
            <p:cNvPr id="7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8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828800" y="6096000"/>
            <a:ext cx="1676400" cy="762000"/>
            <a:chOff x="2064" y="2444"/>
            <a:chExt cx="1440" cy="994"/>
          </a:xfrm>
        </p:grpSpPr>
        <p:pic>
          <p:nvPicPr>
            <p:cNvPr id="10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1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429000" y="6096000"/>
            <a:ext cx="2590800" cy="762000"/>
            <a:chOff x="2064" y="2444"/>
            <a:chExt cx="1440" cy="994"/>
          </a:xfrm>
        </p:grpSpPr>
        <p:pic>
          <p:nvPicPr>
            <p:cNvPr id="13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4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828800" y="1143000"/>
            <a:ext cx="647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514600"/>
            <a:ext cx="69409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23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6827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54380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:\14414hinh-anh-con-buom-vang-nen-trong-su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609600"/>
            <a:ext cx="2971800" cy="2362200"/>
          </a:xfrm>
          <a:prstGeom prst="rect">
            <a:avLst/>
          </a:prstGeom>
          <a:noFill/>
        </p:spPr>
      </p:pic>
      <p:pic>
        <p:nvPicPr>
          <p:cNvPr id="15363" name="Picture 3" descr="I:\14414hinh-anh-con-buom-vang-nen-trong-su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85800"/>
            <a:ext cx="3048000" cy="2160587"/>
          </a:xfrm>
          <a:prstGeom prst="rect">
            <a:avLst/>
          </a:prstGeom>
          <a:noFill/>
        </p:spPr>
      </p:pic>
      <p:pic>
        <p:nvPicPr>
          <p:cNvPr id="15364" name="Picture 4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200400"/>
            <a:ext cx="2971800" cy="3276600"/>
          </a:xfrm>
          <a:prstGeom prst="rect">
            <a:avLst/>
          </a:prstGeom>
          <a:noFill/>
        </p:spPr>
      </p:pic>
      <p:pic>
        <p:nvPicPr>
          <p:cNvPr id="15365" name="Picture 5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1242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965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14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Gắn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đủ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3671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9-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457200"/>
            <a:ext cx="8229600" cy="6400800"/>
          </a:xfrm>
          <a:prstGeom prst="rect">
            <a:avLst/>
          </a:prstGeom>
          <a:noFill/>
        </p:spPr>
      </p:pic>
      <p:pic>
        <p:nvPicPr>
          <p:cNvPr id="6" name="Picture 1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1352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6067425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0198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244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05000" y="990600"/>
            <a:ext cx="526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Chị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ong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Hồng Hạnh – Chị Ong Nâu Và Em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61026" y="5675026"/>
            <a:ext cx="1182974" cy="118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7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B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010400" y="3200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43000" y="35052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39000" y="56388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09800" y="5486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4876800" y="3733800"/>
            <a:ext cx="381000" cy="3048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90600" y="106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20000" y="3124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43434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7338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9144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670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953000" y="4724400"/>
            <a:ext cx="533400" cy="381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9600" y="4114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791200" y="5791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7010400" y="43434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8458200" y="57150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828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60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62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Mystical"/>
            </a:endParaRPr>
          </a:p>
        </p:txBody>
      </p:sp>
      <p:pic>
        <p:nvPicPr>
          <p:cNvPr id="29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noFill/>
        </p:spPr>
      </p:pic>
      <p:pic>
        <p:nvPicPr>
          <p:cNvPr id="30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334000"/>
            <a:ext cx="2057400" cy="1524000"/>
          </a:xfrm>
          <a:prstGeom prst="rect">
            <a:avLst/>
          </a:prstGeom>
          <a:noFill/>
        </p:spPr>
      </p:pic>
      <p:pic>
        <p:nvPicPr>
          <p:cNvPr id="31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2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0"/>
            <a:ext cx="2667000" cy="1524000"/>
          </a:xfrm>
          <a:prstGeom prst="rect">
            <a:avLst/>
          </a:prstGeom>
          <a:noFill/>
        </p:spPr>
      </p:pic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chóc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c¸c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Con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ch¨m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ngoan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häc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giái</a:t>
            </a:r>
            <a:endParaRPr lang="en-US" sz="28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3D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91200"/>
            <a:ext cx="556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76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6241" y="5496838"/>
            <a:ext cx="990600" cy="17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34250" y="-10477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339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40386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81200" y="381000"/>
            <a:ext cx="4898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VÀO BÀI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828800"/>
            <a:ext cx="7162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utter3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bướm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81645" y="38201"/>
            <a:ext cx="1800556" cy="17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Con </a:t>
            </a:r>
            <a:r>
              <a:rPr lang="en-US" sz="6000" b="1" dirty="0" err="1" smtClean="0">
                <a:solidFill>
                  <a:srgbClr val="C00000"/>
                </a:solidFill>
              </a:rPr>
              <a:t>Ong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ani-1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486400"/>
            <a:ext cx="1676400" cy="1371600"/>
          </a:xfrm>
          <a:prstGeom prst="rect">
            <a:avLst/>
          </a:prstGeom>
          <a:noFill/>
        </p:spPr>
      </p:pic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86400"/>
            <a:ext cx="3124200" cy="1371600"/>
          </a:xfrm>
          <a:prstGeom prst="rect">
            <a:avLst/>
          </a:prstGeom>
          <a:noFill/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2181556" cy="24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"/>
            <a:ext cx="3045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ruồi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286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muỗi</a:t>
            </a:r>
            <a:endParaRPr lang="en-US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48325" y="4818308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981200"/>
            <a:ext cx="580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NỘI DUNG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4114800"/>
            <a:ext cx="9144000" cy="2743200"/>
            <a:chOff x="243" y="3600"/>
            <a:chExt cx="4557" cy="720"/>
          </a:xfrm>
        </p:grpSpPr>
        <p:pic>
          <p:nvPicPr>
            <p:cNvPr id="6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10552">
            <a:off x="-157405" y="141357"/>
            <a:ext cx="2514670" cy="1963996"/>
          </a:xfrm>
          <a:prstGeom prst="rect">
            <a:avLst/>
          </a:prstGeom>
          <a:noFill/>
        </p:spPr>
      </p:pic>
      <p:pic>
        <p:nvPicPr>
          <p:cNvPr id="16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86014">
            <a:off x="6532758" y="-50993"/>
            <a:ext cx="2650871" cy="210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267200"/>
            <a:ext cx="2057400" cy="2590800"/>
          </a:xfrm>
          <a:prstGeom prst="rect">
            <a:avLst/>
          </a:prstGeom>
          <a:noFill/>
        </p:spPr>
      </p:pic>
      <p:pic>
        <p:nvPicPr>
          <p:cNvPr id="7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191000"/>
            <a:ext cx="1447800" cy="1676400"/>
          </a:xfrm>
          <a:prstGeom prst="rect">
            <a:avLst/>
          </a:prstGeom>
          <a:noFill/>
        </p:spPr>
      </p:pic>
      <p:pic>
        <p:nvPicPr>
          <p:cNvPr id="8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962400"/>
            <a:ext cx="2057400" cy="2590800"/>
          </a:xfrm>
          <a:prstGeom prst="rect">
            <a:avLst/>
          </a:prstGeom>
          <a:noFill/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76400" y="1066800"/>
            <a:ext cx="5715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</TotalTime>
  <Words>120</Words>
  <Application>Microsoft Office PowerPoint</Application>
  <PresentationFormat>On-screen Show (4:3)</PresentationFormat>
  <Paragraphs>21</Paragraphs>
  <Slides>16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.Vn3DH</vt:lpstr>
      <vt:lpstr>.VnMystical</vt:lpstr>
      <vt:lpstr>Arial</vt:lpstr>
      <vt:lpstr>Calibri</vt:lpstr>
      <vt:lpstr>Office Theme</vt:lpstr>
      <vt:lpstr>Clip</vt:lpstr>
      <vt:lpstr>PowerPoint Presentation</vt:lpstr>
      <vt:lpstr>PowerPoint Presentation</vt:lpstr>
      <vt:lpstr>PowerPoint Presentation</vt:lpstr>
      <vt:lpstr>Con 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Phong7T2</cp:lastModifiedBy>
  <cp:revision>47</cp:revision>
  <dcterms:created xsi:type="dcterms:W3CDTF">2006-08-16T00:00:00Z</dcterms:created>
  <dcterms:modified xsi:type="dcterms:W3CDTF">2023-12-29T04:47:50Z</dcterms:modified>
</cp:coreProperties>
</file>