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57" r:id="rId3"/>
    <p:sldId id="258" r:id="rId4"/>
    <p:sldId id="261" r:id="rId5"/>
    <p:sldId id="271" r:id="rId6"/>
    <p:sldId id="274" r:id="rId7"/>
    <p:sldId id="264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60"/>
  </p:normalViewPr>
  <p:slideViewPr>
    <p:cSldViewPr>
      <p:cViewPr varScale="1">
        <p:scale>
          <a:sx n="71" d="100"/>
          <a:sy n="71" d="100"/>
        </p:scale>
        <p:origin x="498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45F1-D38D-46AC-97E5-18485F3B923F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A2D98-E065-4AAA-B89D-F4AC21A31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7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A2D98-E065-4AAA-B89D-F4AC21A31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3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2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5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3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9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8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4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3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6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3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89E5A-DABB-4294-A517-BD3840478315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C54C-5B75-4C8C-97DA-193F13608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4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90575" y="342900"/>
          <a:ext cx="7886700" cy="4953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3810403747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vi-VN" sz="1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PHÒNG GD &amp; ĐT QUẬN LONG BIÊN</a:t>
                      </a:r>
                      <a:br>
                        <a:rPr lang="vi-VN" sz="1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vi-VN" sz="1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TRƯỜNG MN HOA SỮA</a:t>
                      </a:r>
                      <a:endParaRPr lang="vi-VN" sz="1400" dirty="0">
                        <a:effectLst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39719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47823"/>
              </p:ext>
            </p:extLst>
          </p:nvPr>
        </p:nvGraphicFramePr>
        <p:xfrm>
          <a:off x="1450975" y="2347913"/>
          <a:ext cx="7064375" cy="2536825"/>
        </p:xfrm>
        <a:graphic>
          <a:graphicData uri="http://schemas.openxmlformats.org/drawingml/2006/table">
            <a:tbl>
              <a:tblPr/>
              <a:tblGrid>
                <a:gridCol w="7064375">
                  <a:extLst>
                    <a:ext uri="{9D8B030D-6E8A-4147-A177-3AD203B41FA5}">
                      <a16:colId xmlns:a16="http://schemas.microsoft.com/office/drawing/2014/main" val="3122491144"/>
                    </a:ext>
                  </a:extLst>
                </a:gridCol>
              </a:tblGrid>
              <a:tr h="2536825">
                <a:tc>
                  <a:txBody>
                    <a:bodyPr/>
                    <a:lstStyle/>
                    <a:p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   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LĨNH</a:t>
                      </a:r>
                      <a:r>
                        <a:rPr lang="en-US" sz="2400" b="1" baseline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VỰC </a:t>
                      </a:r>
                      <a:r>
                        <a:rPr lang="vi-VN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PHÁT TRIỂN 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NGÔN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NGỮ</a:t>
                      </a:r>
                      <a:endParaRPr lang="vi-VN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vi-VN" sz="2000" dirty="0">
                          <a:solidFill>
                            <a:srgbClr val="0000FF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</a:rPr>
                        <a:t>                 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</a:rPr>
                        <a:t>  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b="1" baseline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ĐỘNG: LÀM QUEN </a:t>
                      </a:r>
                      <a:r>
                        <a:rPr lang="en-US" sz="2000" b="1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 CÁI</a:t>
                      </a:r>
                      <a:endParaRPr lang="vi-VN" sz="20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</a:br>
                      <a:endParaRPr lang="vi-VN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</a:br>
                      <a:endParaRPr lang="vi-VN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vi-VN" sz="1400" dirty="0">
                          <a:solidFill>
                            <a:srgbClr val="0000FF"/>
                          </a:solidFill>
                          <a:effectLst/>
                        </a:rPr>
                      </a:br>
                      <a:endParaRPr lang="vi-VN" sz="1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r>
                        <a:rPr lang="vi-VN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                    </a:t>
                      </a:r>
                      <a:endParaRPr lang="vi-VN" sz="1400" dirty="0"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67521" marR="67521" marT="33751" marB="337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646645"/>
                  </a:ext>
                </a:extLst>
              </a:tr>
            </a:tbl>
          </a:graphicData>
        </a:graphic>
      </p:graphicFrame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2933700" y="3824288"/>
            <a:ext cx="58896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Đề tài: </a:t>
            </a:r>
            <a:r>
              <a:rPr lang="en-US" alt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LQCC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v,r</a:t>
            </a:r>
            <a:endParaRPr lang="en-US" altLang="en-US" sz="1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Số lượng: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18 - 20</a:t>
            </a: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trẻ</a:t>
            </a:r>
            <a:r>
              <a:rPr lang="vi-VN" altLang="en-US" sz="1800" dirty="0">
                <a:latin typeface=".VnAvant" panose="020B7200000000000000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Lớp: MG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A5</a:t>
            </a:r>
            <a:r>
              <a:rPr lang="vi-VN" altLang="en-US" sz="1800" dirty="0">
                <a:latin typeface=".VnAvant" panose="020B7200000000000000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Thời gian: 25-30 phút</a:t>
            </a:r>
            <a:r>
              <a:rPr lang="vi-VN" altLang="en-US" sz="1800" dirty="0">
                <a:latin typeface=".VnAvant" panose="020B7200000000000000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Giáo viên: Nguyễn Thị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Phúc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Hậu</a:t>
            </a:r>
            <a:endParaRPr lang="vi-VN" altLang="en-US" sz="1800" dirty="0">
              <a:latin typeface=".VnAvant" panose="020B72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500" y="6391275"/>
          <a:ext cx="7886700" cy="282575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3810403747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r>
                        <a:rPr lang="en-US" sz="1400" b="1" baseline="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lang="en-US" sz="1400" b="1" baseline="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2022-2023</a:t>
                      </a:r>
                      <a:endParaRPr lang="vi-VN" sz="1400" dirty="0">
                        <a:effectLst/>
                      </a:endParaRPr>
                    </a:p>
                  </a:txBody>
                  <a:tcPr marL="68580" marR="68580" marT="34367" marB="34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397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5557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1680" y="6054923"/>
            <a:ext cx="61926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latin typeface=".VnAvant" panose="020B7200000000000000" pitchFamily="34" charset="0"/>
                <a:ea typeface="+mj-ea"/>
                <a:cs typeface="+mj-cs"/>
              </a:rPr>
              <a:t>     </a:t>
            </a:r>
            <a:endParaRPr lang="en-US" sz="4400" dirty="0"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6563" y="5750004"/>
            <a:ext cx="1450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i="1" dirty="0" smtClean="0">
                <a:solidFill>
                  <a:prstClr val="black"/>
                </a:solidFill>
                <a:ea typeface="+mj-ea"/>
                <a:cs typeface="+mj-cs"/>
              </a:rPr>
              <a:t>    </a:t>
            </a:r>
            <a:endParaRPr lang="en-US" sz="6600" i="1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1412" y="66084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78069" y="5716550"/>
            <a:ext cx="43701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smtClean="0">
                <a:latin typeface=".VnAvant" panose="020B7200000000000000" pitchFamily="34" charset="0"/>
              </a:rPr>
              <a:t>v¨n</a:t>
            </a:r>
            <a:r>
              <a:rPr lang="en-US" sz="6600" dirty="0" smtClean="0">
                <a:latin typeface=".VnAvant" panose="020B7200000000000000" pitchFamily="34" charset="0"/>
              </a:rPr>
              <a:t> </a:t>
            </a:r>
            <a:r>
              <a:rPr lang="en-US" sz="6600" dirty="0" err="1" smtClean="0">
                <a:latin typeface=".VnAvant" panose="020B7200000000000000" pitchFamily="34" charset="0"/>
              </a:rPr>
              <a:t>miÕu</a:t>
            </a:r>
            <a:r>
              <a:rPr lang="en-US" sz="6600" dirty="0" smtClean="0">
                <a:latin typeface=".VnAvant" panose="020B7200000000000000" pitchFamily="34" charset="0"/>
              </a:rPr>
              <a:t> </a:t>
            </a:r>
            <a:endParaRPr lang="en-US" sz="6600" dirty="0"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00204" y="5688639"/>
            <a:ext cx="65434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00B050"/>
                </a:solidFill>
                <a:latin typeface=".VnAvant" panose="020B7200000000000000" pitchFamily="34" charset="0"/>
              </a:rPr>
              <a:t>v</a:t>
            </a:r>
            <a:endParaRPr lang="en-US" sz="6600" dirty="0">
              <a:solidFill>
                <a:srgbClr val="00B050"/>
              </a:solidFill>
              <a:latin typeface=".VnAvant" panose="020B7200000000000000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761662"/>
          </a:xfrm>
        </p:spPr>
      </p:pic>
    </p:spTree>
    <p:extLst>
      <p:ext uri="{BB962C8B-B14F-4D97-AF65-F5344CB8AC3E}">
        <p14:creationId xmlns:p14="http://schemas.microsoft.com/office/powerpoint/2010/main" val="384330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0000" dirty="0" smtClean="0">
                <a:solidFill>
                  <a:srgbClr val="00B05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</a:t>
            </a:r>
            <a:endParaRPr lang="en-US" sz="30000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52"/>
            <a:ext cx="9142242" cy="6832848"/>
          </a:xfrm>
        </p:spPr>
      </p:pic>
      <p:sp>
        <p:nvSpPr>
          <p:cNvPr id="5" name="Rectangle 4"/>
          <p:cNvSpPr/>
          <p:nvPr/>
        </p:nvSpPr>
        <p:spPr>
          <a:xfrm>
            <a:off x="688124" y="764704"/>
            <a:ext cx="2492990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0000" dirty="0" smtClean="0">
                <a:solidFill>
                  <a:srgbClr val="00B05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V</a:t>
            </a:r>
            <a:endParaRPr lang="en-US" sz="30000" dirty="0">
              <a:solidFill>
                <a:srgbClr val="00B05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90147" y="404664"/>
            <a:ext cx="2316660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0000" dirty="0" smtClean="0">
                <a:solidFill>
                  <a:srgbClr val="00B05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</a:t>
            </a:r>
            <a:endParaRPr lang="en-US" sz="30000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24744"/>
            <a:ext cx="3096344" cy="377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99792" y="5750004"/>
            <a:ext cx="41044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600" dirty="0" err="1" smtClean="0">
                <a:solidFill>
                  <a:prstClr val="black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Th¸p</a:t>
            </a:r>
            <a:r>
              <a:rPr lang="en-US" sz="6600" dirty="0" smtClean="0">
                <a:solidFill>
                  <a:prstClr val="black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6600" dirty="0" err="1" smtClean="0">
                <a:solidFill>
                  <a:prstClr val="black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rïa</a:t>
            </a:r>
            <a:endParaRPr lang="en-US" sz="6600" dirty="0">
              <a:solidFill>
                <a:prstClr val="black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17885" y="5075328"/>
            <a:ext cx="96567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ea typeface="+mj-ea"/>
                <a:cs typeface="+mj-cs"/>
              </a:rPr>
              <a:t>    </a:t>
            </a:r>
            <a:r>
              <a:rPr lang="en-US" sz="4400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6600" dirty="0" smtClean="0">
                <a:solidFill>
                  <a:srgbClr val="FF0000"/>
                </a:solidFill>
                <a:latin typeface=".VnAvant" panose="020B7200000000000000" pitchFamily="34" charset="0"/>
                <a:ea typeface="+mj-ea"/>
                <a:cs typeface="+mj-cs"/>
              </a:rPr>
              <a:t>r</a:t>
            </a:r>
            <a:endParaRPr lang="en-US" sz="6600" dirty="0">
              <a:solidFill>
                <a:srgbClr val="FF000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514" y="-21422"/>
            <a:ext cx="9177129" cy="5898693"/>
          </a:xfrm>
        </p:spPr>
      </p:pic>
    </p:spTree>
    <p:extLst>
      <p:ext uri="{BB962C8B-B14F-4D97-AF65-F5344CB8AC3E}">
        <p14:creationId xmlns:p14="http://schemas.microsoft.com/office/powerpoint/2010/main" val="231530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5784" cy="68580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923928" y="548679"/>
            <a:ext cx="2952328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0000" dirty="0" smtClean="0">
                <a:solidFill>
                  <a:srgbClr val="FF0000"/>
                </a:solidFill>
                <a:latin typeface=".VnAvant" panose="020B7200000000000000" pitchFamily="34" charset="0"/>
              </a:rPr>
              <a:t>r</a:t>
            </a:r>
            <a:endParaRPr lang="en-US" sz="30000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44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2098576" cy="452596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30000" dirty="0" smtClean="0">
                <a:solidFill>
                  <a:srgbClr val="00B05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R</a:t>
            </a:r>
            <a:endParaRPr lang="en-US" sz="30000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  <a:p>
            <a:pPr marL="0" lvl="0" indent="0" algn="ctr">
              <a:buNone/>
            </a:pPr>
            <a:endParaRPr lang="en-US" sz="30000" dirty="0">
              <a:solidFill>
                <a:prstClr val="black"/>
              </a:solidFill>
              <a:latin typeface="Time new Romane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3715" y="1556792"/>
            <a:ext cx="1149674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5000" dirty="0" smtClean="0">
                <a:solidFill>
                  <a:srgbClr val="FF000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r</a:t>
            </a:r>
            <a:endParaRPr lang="en-US" sz="25000" dirty="0">
              <a:solidFill>
                <a:srgbClr val="FF000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32855"/>
            <a:ext cx="2808312" cy="319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774719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prstClr val="black"/>
                </a:solidFill>
              </a:rPr>
              <a:t>So sánh chữ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3250704" cy="452596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30000" dirty="0" smtClean="0">
                <a:solidFill>
                  <a:srgbClr val="00B05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</a:t>
            </a:r>
            <a:endParaRPr lang="en-US" sz="30000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74960" y="1049357"/>
            <a:ext cx="1342034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0000" dirty="0" smtClean="0">
                <a:solidFill>
                  <a:srgbClr val="00B050"/>
                </a:solidFill>
                <a:latin typeface=".VnAvant" panose="020B7200000000000000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r</a:t>
            </a:r>
            <a:endParaRPr lang="en-US" sz="30000" dirty="0">
              <a:solidFill>
                <a:srgbClr val="00B050"/>
              </a:solidFill>
              <a:latin typeface=".VnAvant" panose="020B7200000000000000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4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60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.VnAvant</vt:lpstr>
      <vt:lpstr>Arial</vt:lpstr>
      <vt:lpstr>AvantGarde</vt:lpstr>
      <vt:lpstr>Calibri</vt:lpstr>
      <vt:lpstr>Time new Romane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 sánh chữ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nitra</dc:creator>
  <cp:lastModifiedBy>A</cp:lastModifiedBy>
  <cp:revision>41</cp:revision>
  <dcterms:created xsi:type="dcterms:W3CDTF">2018-10-03T14:54:45Z</dcterms:created>
  <dcterms:modified xsi:type="dcterms:W3CDTF">2023-04-12T07:53:05Z</dcterms:modified>
</cp:coreProperties>
</file>