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8"/>
  </p:notesMasterIdLst>
  <p:sldIdLst>
    <p:sldId id="261" r:id="rId3"/>
    <p:sldId id="256" r:id="rId4"/>
    <p:sldId id="266" r:id="rId5"/>
    <p:sldId id="267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       </a:t>
            </a:r>
            <a:br>
              <a:rPr lang="en-US" sz="4000" dirty="0"/>
            </a:br>
            <a:r>
              <a:rPr lang="en-US" sz="4000" dirty="0">
                <a:solidFill>
                  <a:srgbClr val="006600"/>
                </a:solidFill>
              </a:rPr>
              <a:t/>
            </a:r>
            <a:br>
              <a:rPr lang="en-US" sz="4000" dirty="0">
                <a:solidFill>
                  <a:srgbClr val="006600"/>
                </a:solidFill>
              </a:rPr>
            </a:br>
            <a:r>
              <a:rPr lang="en-US" sz="4000" dirty="0">
                <a:solidFill>
                  <a:srgbClr val="006600"/>
                </a:solidFill>
              </a:rPr>
              <a:t/>
            </a:r>
            <a:br>
              <a:rPr lang="en-US" sz="4000" dirty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THẨM MỸ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95600"/>
            <a:ext cx="9448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NDTT: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gỗ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NDKH: Nghe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24 – 36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phút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470" y="304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Ổn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thức,tổ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B3484-9D24-80B9-A2AF-EC53A15ADE27}"/>
              </a:ext>
            </a:extLst>
          </p:cNvPr>
          <p:cNvSpPr txBox="1"/>
          <p:nvPr/>
        </p:nvSpPr>
        <p:spPr>
          <a:xfrm>
            <a:off x="609600" y="1106557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(Egg shaker).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635C7-0859-B092-9ECC-3C452598A227}"/>
              </a:ext>
            </a:extLst>
          </p:cNvPr>
          <p:cNvSpPr txBox="1"/>
          <p:nvPr/>
        </p:nvSpPr>
        <p:spPr>
          <a:xfrm>
            <a:off x="1" y="76200"/>
            <a:ext cx="8153400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195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“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nhac khu rung va nh ng ban">
            <a:hlinkClick r:id="" action="ppaction://media"/>
            <a:extLst>
              <a:ext uri="{FF2B5EF4-FFF2-40B4-BE49-F238E27FC236}">
                <a16:creationId xmlns:a16="http://schemas.microsoft.com/office/drawing/2014/main" id="{33B7269E-1021-CD24-51B4-A53F2BA7F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79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3.Kết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70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105</Words>
  <Application>Microsoft Office PowerPoint</Application>
  <PresentationFormat>On-screen Show (4:3)</PresentationFormat>
  <Paragraphs>11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3_Office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Admin</cp:lastModifiedBy>
  <cp:revision>85</cp:revision>
  <dcterms:created xsi:type="dcterms:W3CDTF">2018-10-09T01:27:08Z</dcterms:created>
  <dcterms:modified xsi:type="dcterms:W3CDTF">2022-05-27T05:58:18Z</dcterms:modified>
</cp:coreProperties>
</file>