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406" r:id="rId2"/>
    <p:sldId id="357" r:id="rId3"/>
    <p:sldId id="374" r:id="rId4"/>
    <p:sldId id="375" r:id="rId5"/>
    <p:sldId id="372" r:id="rId6"/>
    <p:sldId id="373" r:id="rId7"/>
    <p:sldId id="378" r:id="rId8"/>
    <p:sldId id="301" r:id="rId9"/>
    <p:sldId id="303" r:id="rId10"/>
    <p:sldId id="305" r:id="rId11"/>
    <p:sldId id="354" r:id="rId12"/>
    <p:sldId id="309" r:id="rId13"/>
    <p:sldId id="322" r:id="rId14"/>
    <p:sldId id="359" r:id="rId15"/>
    <p:sldId id="347" r:id="rId16"/>
    <p:sldId id="360" r:id="rId17"/>
    <p:sldId id="348" r:id="rId18"/>
    <p:sldId id="361" r:id="rId19"/>
    <p:sldId id="340" r:id="rId20"/>
    <p:sldId id="368" r:id="rId21"/>
    <p:sldId id="370" r:id="rId22"/>
    <p:sldId id="362" r:id="rId23"/>
    <p:sldId id="351" r:id="rId24"/>
    <p:sldId id="363" r:id="rId25"/>
    <p:sldId id="342" r:id="rId26"/>
    <p:sldId id="367" r:id="rId27"/>
    <p:sldId id="332" r:id="rId28"/>
    <p:sldId id="355" r:id="rId29"/>
    <p:sldId id="356" r:id="rId30"/>
  </p:sldIdLst>
  <p:sldSz cx="9144000" cy="6858000" type="screen4x3"/>
  <p:notesSz cx="6858000" cy="9144000"/>
  <p:embeddedFontLst>
    <p:embeddedFont>
      <p:font typeface="Tahoma" panose="020B0604030504040204" pitchFamily="34" charset="0"/>
      <p:regular r:id="rId32"/>
      <p:bold r:id="rId33"/>
    </p:embeddedFont>
    <p:embeddedFont>
      <p:font typeface=".VnAvant" panose="020B7200000000000000" pitchFamily="34" charset="0"/>
      <p:regular r:id="rId34"/>
      <p:bold r:id="rId35"/>
      <p:italic r:id="rId36"/>
      <p:boldItalic r:id="rId37"/>
    </p:embeddedFont>
    <p:embeddedFont>
      <p:font typeface="SimSun" panose="02010600030101010101" pitchFamily="2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99"/>
    <a:srgbClr val="00FFFF"/>
    <a:srgbClr val="FF66FF"/>
    <a:srgbClr val="CCFF33"/>
    <a:srgbClr val="FFCCFF"/>
    <a:srgbClr val="FF00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60"/>
    <p:restoredTop sz="94654"/>
  </p:normalViewPr>
  <p:slideViewPr>
    <p:cSldViewPr showGuides="1">
      <p:cViewPr varScale="1">
        <p:scale>
          <a:sx n="71" d="100"/>
          <a:sy n="71" d="100"/>
        </p:scale>
        <p:origin x="40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420663-7761-4D98-AF59-F8D64AEA7A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en-US" sz="1200" b="0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z="1200" b="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2290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2291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8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891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8915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25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6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096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26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8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433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9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6387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10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843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8435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11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048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12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4578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457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15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7650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17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072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19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21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file:///C:\Users\admin\Downloads\Music\B&#224;%20Th&#432;&#417;ng%20Em%20-%20Various%20Artists%20_%20B&#224;i%20h&#225;t,%20lyrics.mp3" TargetMode="External"/><Relationship Id="rId16" Type="http://schemas.openxmlformats.org/officeDocument/2006/relationships/image" Target="../media/image14.jpeg"/><Relationship Id="rId1" Type="http://schemas.microsoft.com/office/2007/relationships/media" Target="file:///C:\Users\admin\Downloads\Music\B&#224;%20Th&#432;&#417;ng%20Em%20-%20Various%20Artists%20_%20B&#224;i%20h&#225;t,%20lyrics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webm"/><Relationship Id="rId7" Type="http://schemas.openxmlformats.org/officeDocument/2006/relationships/image" Target="../media/image5.jpeg"/><Relationship Id="rId2" Type="http://schemas.openxmlformats.org/officeDocument/2006/relationships/audio" Target="file:///C:\Users\admin\Downloads\Chau%20Yeu%20Ba%20-%20Beat%20_%20Ch&#225;u%20Y&#234;u%20B&#224;%20-%20Beat%20_%20Nghe%20-%20Y&#234;uCaH&#225;t.MP3" TargetMode="External"/><Relationship Id="rId1" Type="http://schemas.microsoft.com/office/2007/relationships/media" Target="file:///C:\Users\admin\Downloads\Chau%20Yeu%20Ba%20-%20Beat%20_%20Ch&#225;u%20Y&#234;u%20B&#224;%20-%20Beat%20_%20Nghe%20-%20Y&#234;uCaH&#225;t.MP3" TargetMode="External"/><Relationship Id="rId6" Type="http://schemas.openxmlformats.org/officeDocument/2006/relationships/image" Target="../media/image44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webm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90575" y="342900"/>
          <a:ext cx="7886700" cy="4953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234053"/>
              </p:ext>
            </p:extLst>
          </p:nvPr>
        </p:nvGraphicFramePr>
        <p:xfrm>
          <a:off x="1450975" y="2347913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LÀM QUEN 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/>
                        </a:rPr>
                        <a:t>“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2933700" y="3824288"/>
            <a:ext cx="5889625" cy="144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vi-VN" sz="18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Giữa vòng </a:t>
            </a:r>
            <a:r>
              <a:rPr lang="vi-VN" sz="18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gió </a:t>
            </a:r>
            <a:r>
              <a:rPr lang="vi-VN" sz="1800" noProof="1" smtClean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thơ</a:t>
            </a:r>
            <a:r>
              <a:rPr lang="en-US" sz="1800" noProof="1" smtClean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M”</a:t>
            </a:r>
            <a:endParaRPr lang="vi-VN" sz="180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 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lượng: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MG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A5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Thời gian: 25-30 phút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Thị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71500" y="6391275"/>
          <a:ext cx="7886700" cy="282575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2022-2023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367" marB="343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92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15363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217" name="Rectangles 94216"/>
          <p:cNvSpPr/>
          <p:nvPr/>
        </p:nvSpPr>
        <p:spPr>
          <a:xfrm>
            <a:off x="4267197" y="4114797"/>
            <a:ext cx="43434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Bàn tay nhỏ nhắn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Phe phẩy quạt nan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Đều đều ngọn gió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Rung rinh góc màn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17411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088" name="Rectangles 174087"/>
          <p:cNvSpPr/>
          <p:nvPr/>
        </p:nvSpPr>
        <p:spPr>
          <a:xfrm>
            <a:off x="3733797" y="4190997"/>
            <a:ext cx="45720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 ơi hãy ngủ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 cháu ngồi bên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Căn nhà vắng vẻ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Khu vườn lặng im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19459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Freeform 6"/>
          <p:cNvSpPr/>
          <p:nvPr/>
        </p:nvSpPr>
        <p:spPr>
          <a:xfrm>
            <a:off x="38100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 rot="892844">
            <a:off x="4419600" y="1066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43434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 rot="20715768">
            <a:off x="4191000" y="2209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>
          <a:xfrm rot="582017">
            <a:off x="4191000" y="1801813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" name="Picture 38" descr="cau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840663">
            <a:off x="2725738" y="-301625"/>
            <a:ext cx="1171575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 descr="buoi copy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0"/>
            <a:ext cx="1752600" cy="201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9" name="Rectangles 100367"/>
          <p:cNvSpPr/>
          <p:nvPr/>
        </p:nvSpPr>
        <p:spPr>
          <a:xfrm>
            <a:off x="3048000" y="4191000"/>
            <a:ext cx="5791200" cy="2667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3600" dirty="0">
              <a:latin typeface="Arial" panose="020B0604020202020204" pitchFamily="34" charset="0"/>
            </a:endParaRPr>
          </a:p>
        </p:txBody>
      </p:sp>
      <p:sp>
        <p:nvSpPr>
          <p:cNvPr id="100370" name="Rectangles 100369"/>
          <p:cNvSpPr/>
          <p:nvPr/>
        </p:nvSpPr>
        <p:spPr>
          <a:xfrm>
            <a:off x="2133597" y="4724397"/>
            <a:ext cx="57912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Hương bưởi hương cau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Lẩn vào tay quạt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 bà nằm mát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Giữa vòng gió thơm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C 0.00573 0.04185 0.01181 0.08393 0.02743 0.13549 C 0.04358 0.18543 0.06302 0.24832 0.09635 0.30682 C 0.12951 0.36717 0.19514 0.45063 0.22674 0.4948 C 0.25764 0.53988 0.27135 0.55399 0.2842 0.56878 " pathEditMode="relative" rAng="1119223648" ptsTypes="aaaaA">
                                      <p:cBhvr>
                                        <p:cTn id="2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284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23699E-6 C 0.00348 0.01295 0.00695 0.0259 0.01667 0.05549 C 0.0264 0.08509 0.04028 0.13873 0.05834 0.17757 C 0.0764 0.21642 0.10278 0.25526 0.12501 0.28855 C 0.14723 0.32185 0.17223 0.35514 0.19167 0.37734 C 0.21112 0.39954 0.21667 0.40324 0.24167 0.42173 C 0.26667 0.44023 0.30417 0.46428 0.34167 0.48832 " pathEditMode="relative" ptsTypes="aaaaaaA">
                                      <p:cBhvr>
                                        <p:cTn id="5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Placeholder 122882"/>
          <p:cNvSpPr>
            <a:spLocks noGrp="1"/>
          </p:cNvSpPr>
          <p:nvPr>
            <p:ph idx="1"/>
          </p:nvPr>
        </p:nvSpPr>
        <p:spPr>
          <a:xfrm>
            <a:off x="685902" y="2514624"/>
            <a:ext cx="8153400" cy="4114800"/>
          </a:xfrm>
        </p:spPr>
        <p:txBody>
          <a:bodyPr/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50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ĐÀM </a:t>
            </a:r>
            <a:r>
              <a:rPr kumimoji="0" sz="50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THOẠI- </a:t>
            </a:r>
            <a:r>
              <a:rPr kumimoji="0" sz="5000" b="0" i="0" u="none" strike="noStrike" kern="1200" cap="none" spc="0" normalizeH="0" baseline="0" noProof="1" smtClean="0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TRÍCH </a:t>
            </a:r>
            <a:r>
              <a:rPr kumimoji="0" sz="50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</a:p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sz="5000" b="0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8227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2530" name="Picture 182278" descr="l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2280" name="Oval 182279"/>
          <p:cNvSpPr/>
          <p:nvPr/>
        </p:nvSpPr>
        <p:spPr>
          <a:xfrm>
            <a:off x="1981200" y="1066800"/>
            <a:ext cx="6553200" cy="29718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Cô vừa đọc cho các con 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nghe bài thơ gì ?</a:t>
            </a:r>
          </a:p>
          <a:p>
            <a:pPr algn="ctr"/>
            <a:endParaRPr lang="en-US" altLang="zh-CN" sz="4800" dirty="0">
              <a:latin typeface="Times New Roman" panose="02020603050405020304" pitchFamily="18" charset="0"/>
            </a:endParaRP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Do ai sáng tác?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23555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Freeform 6"/>
          <p:cNvSpPr/>
          <p:nvPr/>
        </p:nvSpPr>
        <p:spPr>
          <a:xfrm>
            <a:off x="38100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 rot="892844">
            <a:off x="4419600" y="1066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43434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 rot="20715768">
            <a:off x="4191000" y="2209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>
          <a:xfrm rot="582017">
            <a:off x="4191000" y="1801813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" name="Picture 38" descr="cau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840663">
            <a:off x="2725738" y="-301625"/>
            <a:ext cx="1171575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 descr="buoi copy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152400"/>
            <a:ext cx="1752600" cy="201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7711" name="Rectangles 157710"/>
          <p:cNvSpPr/>
          <p:nvPr/>
        </p:nvSpPr>
        <p:spPr>
          <a:xfrm>
            <a:off x="1905000" y="4572000"/>
            <a:ext cx="6400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1" strike="noStrike" noProof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+mn-cs"/>
              </a:rPr>
              <a:t>Giữa vòng gió thơm</a:t>
            </a:r>
            <a:endParaRPr lang="en-US" sz="3600" b="1" strike="noStrike" noProof="1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tx1">
                  <a:alpha val="50000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ctr" eaLnBrk="0" fontAlgn="base" hangingPunct="0"/>
            <a:r>
              <a:rPr lang="en-US" sz="3600" b="1" strike="noStrike" noProof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+mn-cs"/>
              </a:rPr>
              <a:t>            ( Quang Huy)</a:t>
            </a:r>
            <a:endParaRPr lang="en-US" sz="3600" b="1" strike="noStrike" noProof="1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tx1">
                  <a:alpha val="50000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C 0.00573 0.04185 0.01181 0.08393 0.02743 0.13549 C 0.04358 0.18543 0.06302 0.24832 0.09635 0.30682 C 0.12951 0.36717 0.19514 0.45063 0.22674 0.4948 C 0.25764 0.53988 0.27135 0.55399 0.2842 0.56878 " pathEditMode="relative" rAng="1119223648" ptsTypes="aaaaA">
                                      <p:cBhvr>
                                        <p:cTn id="2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284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23699E-6 C 0.00348 0.01295 0.00695 0.0259 0.01667 0.05549 C 0.0264 0.08509 0.04028 0.13873 0.05834 0.17757 C 0.0764 0.21642 0.10278 0.25526 0.12501 0.28855 C 0.14723 0.32185 0.17223 0.35514 0.19167 0.37734 C 0.21112 0.39954 0.21667 0.40324 0.24167 0.42173 C 0.26667 0.44023 0.30417 0.46428 0.34167 0.48832 " pathEditMode="relative" ptsTypes="aaaaaaA">
                                      <p:cBhvr>
                                        <p:cTn id="5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8329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25602" name="Text Placeholder 183298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25603" name="Picture 183300" descr="l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69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3302" name="Rectangles 183301"/>
          <p:cNvSpPr/>
          <p:nvPr/>
        </p:nvSpPr>
        <p:spPr>
          <a:xfrm>
            <a:off x="2438400" y="228600"/>
            <a:ext cx="6172200" cy="3352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Bài thơ nói đến 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3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s 1597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26626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5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72100" y="3224213"/>
            <a:ext cx="1603375" cy="13890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26629" name="Picture 4" descr="dau be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19800" y="2819400"/>
            <a:ext cx="2867025" cy="1898650"/>
            <a:chOff x="6048778" y="2438400"/>
            <a:chExt cx="2866622" cy="1898650"/>
          </a:xfrm>
        </p:grpSpPr>
        <p:pic>
          <p:nvPicPr>
            <p:cNvPr id="26632" name="Picture 3" descr="tay be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1" name="Picture 20" descr="Untitled 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3925" y="297291"/>
            <a:ext cx="3810000" cy="3442174"/>
          </a:xfrm>
          <a:prstGeom prst="cloudCallout">
            <a:avLst>
              <a:gd name="adj1" fmla="val 65857"/>
              <a:gd name="adj2" fmla="val 39911"/>
            </a:avLst>
          </a:prstGeom>
        </p:spPr>
      </p:pic>
      <p:sp>
        <p:nvSpPr>
          <p:cNvPr id="26635" name="Rectangles 159766"/>
          <p:cNvSpPr/>
          <p:nvPr/>
        </p:nvSpPr>
        <p:spPr>
          <a:xfrm>
            <a:off x="5181600" y="609600"/>
            <a:ext cx="3505200" cy="990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6" name="Oval 184325"/>
          <p:cNvSpPr/>
          <p:nvPr/>
        </p:nvSpPr>
        <p:spPr>
          <a:xfrm>
            <a:off x="1905000" y="762000"/>
            <a:ext cx="4572000" cy="34290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48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674" name="Picture 184327" descr="131228background-hoa-thuy-tinh-tuyet-de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29" name="Oval 184328"/>
          <p:cNvSpPr/>
          <p:nvPr/>
        </p:nvSpPr>
        <p:spPr>
          <a:xfrm>
            <a:off x="457200" y="838200"/>
            <a:ext cx="8153400" cy="46482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Những câu thơ đầu 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nói đến những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con vật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s 14540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29698" name="Picture 6" descr="than ga 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819400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200400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5"/>
          <a:srcRect t="30912"/>
          <a:stretch>
            <a:fillRect/>
          </a:stretch>
        </p:blipFill>
        <p:spPr>
          <a:xfrm>
            <a:off x="1143000" y="2590800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667000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2362200" y="1524000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4191000" y="2057400"/>
            <a:ext cx="1295400" cy="2209800"/>
            <a:chOff x="3200400" y="3352800"/>
            <a:chExt cx="1295400" cy="2209800"/>
          </a:xfrm>
        </p:grpSpPr>
        <p:pic>
          <p:nvPicPr>
            <p:cNvPr id="29706" name="Picture 5" descr="dau ga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80232" descr="hinh-nen-powerpoint-de-thuong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Rectangles 180228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9" name="Rectangles 18023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100" name="Oval 180238"/>
          <p:cNvSpPr/>
          <p:nvPr/>
        </p:nvSpPr>
        <p:spPr>
          <a:xfrm>
            <a:off x="2286000" y="1676400"/>
            <a:ext cx="5867400" cy="24384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9600" dirty="0">
              <a:latin typeface="Times New Roman" panose="02020603050405020304" pitchFamily="18" charset="0"/>
            </a:endParaRPr>
          </a:p>
        </p:txBody>
      </p:sp>
      <p:pic>
        <p:nvPicPr>
          <p:cNvPr id="180241" name="Picture 180240" descr="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58" name="Bà Thương Em - Various Artists _ Bài hát, lyric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2286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1" name="Picture 180260" descr="images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2" name="Picture 180261" descr="1_7_1339123192_31_nguyenthiti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3" name="Picture 180262" descr="downloa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533400"/>
            <a:ext cx="8001000" cy="594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4" name="Picture 180263" descr="DSC028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5" name="Picture 180264" descr="TV3 - trang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8" name="Picture 180267" descr="IMG_20151013_0856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72" name="Picture 180271" descr="IMG_20151013_0857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73" name="Picture 180272" descr="IMG_20151013_0856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0" name="Picture 180279" descr="1_7_1339123192_31_nguyenthiti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1" name="Picture 180280" descr="DSC028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2" name="Picture 180281" descr="Image357_copy_copy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3" name="Picture 180282" descr="IMG_20151013_08530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4" name="Picture 180283" descr="IMG_20151013_0856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5" name="Picture 180284" descr="IMG_20151013_0857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6" name="Picture 180285" descr="images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7" name="Picture 180286" descr="Image357_copy_copy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18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80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0"/>
                                        <p:tgtEl>
                                          <p:spTgt spid="18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0"/>
                                        <p:tgtEl>
                                          <p:spTgt spid="18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0"/>
                                        <p:tgtEl>
                                          <p:spTgt spid="18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0"/>
                                        <p:tgtEl>
                                          <p:spTgt spid="18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0"/>
                                        <p:tgtEl>
                                          <p:spTgt spid="18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0"/>
                                        <p:tgtEl>
                                          <p:spTgt spid="18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0"/>
                                        <p:tgtEl>
                                          <p:spTgt spid="18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0"/>
                                        <p:tgtEl>
                                          <p:spTgt spid="18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0"/>
                                        <p:tgtEl>
                                          <p:spTgt spid="18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0"/>
                                        <p:tgtEl>
                                          <p:spTgt spid="18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0"/>
                            </p:stCondLst>
                            <p:childTnLst>
                              <p:par>
                                <p:cTn id="5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0"/>
                                        <p:tgtEl>
                                          <p:spTgt spid="18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0"/>
                            </p:stCondLst>
                            <p:childTnLst>
                              <p:par>
                                <p:cTn id="5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0"/>
                                        <p:tgtEl>
                                          <p:spTgt spid="18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0"/>
                            </p:stCondLst>
                            <p:childTnLst>
                              <p:par>
                                <p:cTn id="5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0"/>
                                        <p:tgtEl>
                                          <p:spTgt spid="18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0"/>
                            </p:stCondLst>
                            <p:childTnLst>
                              <p:par>
                                <p:cTn id="6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5000"/>
                                        <p:tgtEl>
                                          <p:spTgt spid="18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0"/>
                                        <p:tgtEl>
                                          <p:spTgt spid="18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0"/>
                                        <p:tgtEl>
                                          <p:spTgt spid="18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0"/>
                            </p:stCondLst>
                            <p:childTnLst>
                              <p:par>
                                <p:cTn id="7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5000"/>
                                        <p:tgtEl>
                                          <p:spTgt spid="18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25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21708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31746" name="Text Placeholder 21709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31747" name="Picture 217092" descr="cKkl1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7094" name="Oval 217093"/>
          <p:cNvSpPr/>
          <p:nvPr/>
        </p:nvSpPr>
        <p:spPr>
          <a:xfrm>
            <a:off x="838200" y="838200"/>
            <a:ext cx="7467600" cy="47244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Em bé đã nhắc chú gà nâu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và chị vịt bầu điều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17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s 2191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/>
            <a:endParaRPr sz="3600" strike="noStrike" noProof="1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2770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48288" y="3259138"/>
            <a:ext cx="16033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2" name="Picture 6" descr="than ga 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38575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295775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7"/>
          <a:srcRect t="30912"/>
          <a:stretch>
            <a:fillRect/>
          </a:stretch>
        </p:blipFill>
        <p:spPr>
          <a:xfrm>
            <a:off x="457200" y="3609975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38575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1676400" y="2590800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3200400" y="3048000"/>
            <a:ext cx="1295400" cy="2209800"/>
            <a:chOff x="3200400" y="3352800"/>
            <a:chExt cx="1295400" cy="2209800"/>
          </a:xfrm>
        </p:grpSpPr>
        <p:pic>
          <p:nvPicPr>
            <p:cNvPr id="32780" name="Picture 5" descr="dau ga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32783" name="Picture 4" descr="dau be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48375" y="2819400"/>
            <a:ext cx="2867025" cy="1898650"/>
            <a:chOff x="6048778" y="2438400"/>
            <a:chExt cx="2866622" cy="1898650"/>
          </a:xfrm>
        </p:grpSpPr>
        <p:pic>
          <p:nvPicPr>
            <p:cNvPr id="32786" name="Picture 3" descr="tay be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85345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34818" name="Picture 185348" descr="hinh-nen-mua-he-troi-xanh-may-trang-co-nang-cuc-de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350" name="Rectangles 185349"/>
          <p:cNvSpPr/>
          <p:nvPr/>
        </p:nvSpPr>
        <p:spPr>
          <a:xfrm>
            <a:off x="914400" y="381000"/>
            <a:ext cx="7239000" cy="4419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Vì sao em bé lại nhắc chú gà và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chị vịt im lặng?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6691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1" name="Picture 20" descr="Untitled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839" y="979663"/>
            <a:ext cx="5855764" cy="5013705"/>
          </a:xfrm>
          <a:prstGeom prst="cloudCallout">
            <a:avLst>
              <a:gd name="adj1" fmla="val 65857"/>
              <a:gd name="adj2" fmla="val 39911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8636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36866" name="Text Placeholder 18637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36867" name="Picture 186374" descr="kho-hinh-nen-may-tinh-dep-nhat-chat-luong-nhat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376" name="Rectangles 186375"/>
          <p:cNvSpPr/>
          <p:nvPr/>
        </p:nvSpPr>
        <p:spPr>
          <a:xfrm>
            <a:off x="914400" y="1905000"/>
            <a:ext cx="7391400" cy="3429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8000" dirty="0">
                <a:latin typeface="Times New Roman" panose="02020603050405020304" pitchFamily="18" charset="0"/>
              </a:rPr>
              <a:t>Bạn nhỏ đã làm</a:t>
            </a:r>
          </a:p>
          <a:p>
            <a:pPr algn="ctr"/>
            <a:r>
              <a:rPr lang="en-US" altLang="zh-CN" sz="8000" dirty="0">
                <a:latin typeface="Times New Roman" panose="02020603050405020304" pitchFamily="18" charset="0"/>
              </a:rPr>
              <a:t> gì để cho bà </a:t>
            </a:r>
          </a:p>
          <a:p>
            <a:pPr algn="ctr"/>
            <a:r>
              <a:rPr lang="en-US" altLang="zh-CN" sz="8000" dirty="0">
                <a:latin typeface="Times New Roman" panose="02020603050405020304" pitchFamily="18" charset="0"/>
              </a:rPr>
              <a:t>ngủ ngon?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86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8188" y="1546225"/>
            <a:ext cx="2582862" cy="4357688"/>
            <a:chOff x="3352800" y="1738717"/>
            <a:chExt cx="2584172" cy="4357283"/>
          </a:xfrm>
        </p:grpSpPr>
        <p:pic>
          <p:nvPicPr>
            <p:cNvPr id="37891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39939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Placeholder 1331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sz="32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Nếu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ốm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thì các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7817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43010" name="Picture 178180" descr="hinh-nen-thien-nhien-dep-full-hd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8182" name="Rectangles 178181"/>
          <p:cNvSpPr/>
          <p:nvPr/>
        </p:nvSpPr>
        <p:spPr>
          <a:xfrm>
            <a:off x="609600" y="2362200"/>
            <a:ext cx="7848600" cy="1371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fontAlgn="base"/>
            <a:r>
              <a:rPr lang="en-US" sz="8000" strike="noStrike" noProof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 pitchFamily="34" charset="0"/>
                <a:ea typeface="+mn-ea"/>
                <a:cs typeface="+mn-cs"/>
              </a:rPr>
              <a:t>Dạy trẻ đọc thơ</a:t>
            </a:r>
            <a:endParaRPr lang="en-US" sz="8000" strike="noStrike" noProof="1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2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/>
          </a:p>
        </p:txBody>
      </p:sp>
      <p:pic>
        <p:nvPicPr>
          <p:cNvPr id="46082" name="Picture 179212" descr="SLGG_2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3" name="Picture 179220" descr="images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Rectangles 179204"/>
          <p:cNvSpPr>
            <a:spLocks noChangeAspect="1"/>
          </p:cNvSpPr>
          <p:nvPr/>
        </p:nvSpPr>
        <p:spPr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6085" name="Rectangles 179206"/>
          <p:cNvSpPr>
            <a:spLocks noChangeAspect="1"/>
          </p:cNvSpPr>
          <p:nvPr/>
        </p:nvSpPr>
        <p:spPr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6086" name="Rectangles 179208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6087" name="Rectangles 17921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179222" name="Chau Yeu Ba - Beat _ Cháu Yêu Bà - Beat _ Nghe - YêuCaHát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9223" name="Rectangles 179222"/>
          <p:cNvSpPr/>
          <p:nvPr/>
        </p:nvSpPr>
        <p:spPr>
          <a:xfrm>
            <a:off x="914400" y="381000"/>
            <a:ext cx="6705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1" strike="noStrike" noProof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Hát múa</a:t>
            </a:r>
            <a:endParaRPr lang="en-US" sz="3600" b="1" strike="noStrike" noProof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563972" dir="14049740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1" strike="noStrike" noProof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Cháu yêu Bà</a:t>
            </a:r>
            <a:endParaRPr lang="en-US" sz="3600" b="1" strike="noStrike" noProof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563972" dir="14049740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Cháu yêu bà - Bà ơi bà - Karaoke - Beat chuẩn">
            <a:hlinkClick r:id="" action="ppaction://media"/>
          </p:cNvPr>
          <p:cNvPicPr>
            <a:picLocks noGrp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0"/>
            <a:ext cx="1565275" cy="1297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99" fill="hold"/>
                                        <p:tgtEl>
                                          <p:spTgt spid="179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25" decel="100000"/>
                                        <p:tgtEl>
                                          <p:spTgt spid="179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925" decel="100000"/>
                                        <p:tgtEl>
                                          <p:spTgt spid="1792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925" fill="hold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222"/>
                </p:tgtEl>
              </p:cMediaNode>
            </p:audio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22425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5122" name="Picture 224260" descr="cKkl1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4262" name="Rectangles 224261"/>
          <p:cNvSpPr/>
          <p:nvPr/>
        </p:nvSpPr>
        <p:spPr>
          <a:xfrm>
            <a:off x="1143000" y="1524000"/>
            <a:ext cx="6367463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12700" cap="flat" cmpd="sng">
                  <a:solidFill>
                    <a:srgbClr val="3333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 ảnh trong tranh nhắc đến 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25284" descr="bo_suu_tap_mau_hinh_nen_tao_slide_powerpoint_dep201306111734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6" name="Title 22528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25283" name="Picture 225282" descr="images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22214" descr="x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Title 22220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7171" name="Text Placeholder 22221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222212" name="Picture 222211" descr="1_7_1339123192_31_nguyenthitin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386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2213" name="Picture 222212" descr="cau-be-tich-ch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23241" descr="273201217466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4" name="Title 22323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23236" name="Picture 223235" descr="TV3 - trang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386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3238" name="Picture 223237" descr="IMG_20151013_0856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0"/>
            <a:ext cx="51054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22835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10242" name="Text Placeholder 228354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10243" name="Picture 228355" descr="AmazingDigitalArtNature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8357" name="Oval 228356"/>
          <p:cNvSpPr/>
          <p:nvPr/>
        </p:nvSpPr>
        <p:spPr>
          <a:xfrm>
            <a:off x="838200" y="457200"/>
            <a:ext cx="7239000" cy="36576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6000" dirty="0">
                <a:latin typeface="Times New Roman" panose="02020603050405020304" pitchFamily="18" charset="0"/>
              </a:rPr>
              <a:t>Giữa vòng gió thơm</a:t>
            </a:r>
          </a:p>
          <a:p>
            <a:pPr algn="ctr"/>
            <a:r>
              <a:rPr lang="en-US" altLang="zh-CN" sz="6000" dirty="0">
                <a:latin typeface="Times New Roman" panose="02020603050405020304" pitchFamily="18" charset="0"/>
              </a:rPr>
              <a:t>              ( Quang Huy)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s 8806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/>
            <a:endParaRPr sz="3600" strike="noStrike" noProof="1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1266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48288" y="3259138"/>
            <a:ext cx="16033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6" descr="than ga 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38575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295775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7"/>
          <a:srcRect t="30912"/>
          <a:stretch>
            <a:fillRect/>
          </a:stretch>
        </p:blipFill>
        <p:spPr>
          <a:xfrm>
            <a:off x="457200" y="3609975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38575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1676400" y="2590800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3200400" y="3048000"/>
            <a:ext cx="1295400" cy="2209800"/>
            <a:chOff x="3200400" y="3352800"/>
            <a:chExt cx="1295400" cy="2209800"/>
          </a:xfrm>
        </p:grpSpPr>
        <p:pic>
          <p:nvPicPr>
            <p:cNvPr id="11276" name="Picture 5" descr="dau ga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11279" name="Picture 4" descr="dau be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48375" y="2819400"/>
            <a:ext cx="2867025" cy="1898650"/>
            <a:chOff x="6048778" y="2438400"/>
            <a:chExt cx="2866622" cy="1898650"/>
          </a:xfrm>
        </p:grpSpPr>
        <p:pic>
          <p:nvPicPr>
            <p:cNvPr id="11282" name="Picture 3" descr="tay be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8090" name="Rectangles 88089"/>
          <p:cNvSpPr/>
          <p:nvPr/>
        </p:nvSpPr>
        <p:spPr>
          <a:xfrm>
            <a:off x="0" y="0"/>
            <a:ext cx="6096000" cy="2971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Này chú gà nâu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Cãi nhau gì thế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Này chị vịt bầu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Chớ gào ầm ĩ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s 911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13314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72100" y="3224213"/>
            <a:ext cx="1603375" cy="1389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6" descr="than ga 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38575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295775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7"/>
          <a:srcRect t="30912"/>
          <a:stretch>
            <a:fillRect/>
          </a:stretch>
        </p:blipFill>
        <p:spPr>
          <a:xfrm>
            <a:off x="457200" y="3609975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38575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1676400" y="2619375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3200400" y="3076575"/>
            <a:ext cx="1295400" cy="2209800"/>
            <a:chOff x="3200400" y="3352800"/>
            <a:chExt cx="1295400" cy="2209800"/>
          </a:xfrm>
        </p:grpSpPr>
        <p:pic>
          <p:nvPicPr>
            <p:cNvPr id="13324" name="Picture 5" descr="dau ga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13327" name="Picture 4" descr="dau be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19800" y="2819400"/>
            <a:ext cx="2867025" cy="1898650"/>
            <a:chOff x="6048778" y="2438400"/>
            <a:chExt cx="2866622" cy="1898650"/>
          </a:xfrm>
        </p:grpSpPr>
        <p:pic>
          <p:nvPicPr>
            <p:cNvPr id="13330" name="Picture 3" descr="tay be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1" name="Picture 20" descr="Untitled 2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525" y="-6349"/>
            <a:ext cx="3810000" cy="2910418"/>
          </a:xfrm>
          <a:prstGeom prst="cloudCallout">
            <a:avLst>
              <a:gd name="adj1" fmla="val 65857"/>
              <a:gd name="adj2" fmla="val 39911"/>
            </a:avLst>
          </a:prstGeom>
        </p:spPr>
      </p:pic>
      <p:sp>
        <p:nvSpPr>
          <p:cNvPr id="91161" name="Rectangles 91160"/>
          <p:cNvSpPr/>
          <p:nvPr/>
        </p:nvSpPr>
        <p:spPr>
          <a:xfrm>
            <a:off x="4114797" y="228597"/>
            <a:ext cx="44196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 tớ ốm rồi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Cánh màn khép rủ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 yên lặng nào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 bà tớ ngủ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261</Words>
  <Application>Microsoft Office PowerPoint</Application>
  <PresentationFormat>On-screen Show (4:3)</PresentationFormat>
  <Paragraphs>70</Paragraphs>
  <Slides>29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Tahoma</vt:lpstr>
      <vt:lpstr>Arial</vt:lpstr>
      <vt:lpstr>.VnAvant</vt:lpstr>
      <vt:lpstr>Times New Roman</vt:lpstr>
      <vt:lpstr>SimSun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HUU VEN</dc:creator>
  <cp:lastModifiedBy>A</cp:lastModifiedBy>
  <cp:revision>210</cp:revision>
  <dcterms:created xsi:type="dcterms:W3CDTF">2009-03-21T06:12:10Z</dcterms:created>
  <dcterms:modified xsi:type="dcterms:W3CDTF">2023-04-12T03:45:05Z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B9FEBA4E7F4943C89090D5BA96CF67D4</vt:lpwstr>
  </property>
  <property fmtid="{D5CDD505-2E9C-101B-9397-08002B2CF9AE}" pid="3" name="KSOProductBuildVer">
    <vt:lpwstr>1033-11.2.0.11373</vt:lpwstr>
  </property>
</Properties>
</file>