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9" r:id="rId5"/>
    <p:sldId id="270" r:id="rId6"/>
    <p:sldId id="2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96" y="10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8FE9F-5639-4EE6-95A0-CCE806960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4BBBC-3E50-45B7-B972-7875734E3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2CBFB-D9C2-42D4-BE45-399E4ABFC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671D6-854F-412A-B766-C8BD095F2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47D76-640C-4D79-9D36-7156DAE0E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44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24C87-9B22-4BEB-AAEA-E092F60D0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A7EF2A-3882-44BD-972B-A31CDAE76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B4574-A100-4F62-9913-2A22DBD93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7E8D6-1891-411E-8428-1FF34876A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273AE-988E-43D1-811B-BA070FAC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DD2481-10F6-4CE0-A5E3-67EBDEC42B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07B88C-C48C-4CC3-BC91-CF48459E9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055F3-5596-48F3-8E3A-A2184FA26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46D2B-620A-4635-90AA-11464D797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44A6F-1729-4968-B60E-CB838EAC5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5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92FC4-A5DC-45B3-9988-2B222EF13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4073D-3C0F-4466-943C-06727746F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ADD88-1E9C-4DA7-9CE3-20159477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94C01-C6AE-4C5D-8968-DDA43E3F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BBB42-EF29-4A00-8E44-47CC6FF7B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1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304F2-CB58-4457-A784-561887BE1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43118-C749-4AFD-B024-3D434BD74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BEA47-4950-4B66-9790-9F918A911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0DC54-E9C4-48F7-B543-CDBC3C225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726F8-DAF5-49FF-8B8D-7D49D3E5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3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B47D4-64C9-4E04-A545-E643EE498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6C878-6181-405D-96E0-3E0B933150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2F70AA-740C-4D6A-82A8-5B4A77707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758391-F331-4A8E-A185-E66E513E6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097239-2891-4AAD-8E93-587D96C41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C2D8F-A9A4-4825-B7AC-DC76A0F2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34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BF717-8F06-4054-A360-A9FED5423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D1820-EE3D-4FE2-A9BF-44DCC932A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E5A2AE-DD27-435D-A9AE-229ABAF2B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78D1A-8C9F-449B-9ECD-02A9B6B2DA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5ABA15-BCF5-4D9D-A231-884212B693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095582-E9DB-4C1D-832A-74368BDC2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901FBD-43FB-466E-8BBC-C495E8726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7CEC33-B54E-439B-B34C-F83794083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67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9061B-A61E-4C3C-A5C4-FC6AD61F1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C05E6B-6798-4B6C-BFD7-C5251F0B1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BF65A4-7351-497C-8BCC-3BB75B142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A6F80-8710-4792-8127-9CF999B80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4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9AD034-8C00-4BED-BF96-C04C72762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6D1DB1-B555-4ECA-8E15-DB86344F4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90BD9-BB38-4860-83B9-E0B57A3CF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1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74871-BC90-48FB-80C7-FC6CC22B5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7C0E8-935B-49A6-BFB6-FF0F62168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9A6D2-B3DB-40F3-BD42-904BFCF84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468BB-09F9-4A5D-BC1E-1F5521631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3FECD-7600-4D4B-9523-8A401753D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EC68DD-4E45-4698-8C6E-7D0BEB414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2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9F83F-C05B-4972-B961-F56AF7954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D85469-61E8-4238-AA58-A755090DEB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F0C78-D1E1-452A-A5B3-22C4DC409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A4FE07-32F9-491E-8CCE-4FCBC3DB3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4BA143-E235-47CA-BCEB-78C96BB49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58A1C7-94A6-4593-90E7-529E3C66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9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13CD0E-D342-4082-8BA7-CB3F82637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FB239-E1B4-4537-94AB-66649D476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E1537-5C46-4E50-A5CB-2532574E1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E0309-C51A-4865-AED8-581E1CB59F48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A2687-1DFD-4365-A9CF-084FD60FC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098CF-B05A-4489-AE9B-90AD6C2F95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3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14B0ED-BEB2-47A2-A875-BF977CAB416D}"/>
              </a:ext>
            </a:extLst>
          </p:cNvPr>
          <p:cNvSpPr/>
          <p:nvPr/>
        </p:nvSpPr>
        <p:spPr>
          <a:xfrm>
            <a:off x="3757542" y="149491"/>
            <a:ext cx="46769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4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 HOA SỮA</a:t>
            </a:r>
            <a:endParaRPr lang="en-US" sz="2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FD9C77-487D-4716-961E-AF2D013ABC1E}"/>
              </a:ext>
            </a:extLst>
          </p:cNvPr>
          <p:cNvSpPr txBox="1"/>
          <p:nvPr/>
        </p:nvSpPr>
        <p:spPr>
          <a:xfrm>
            <a:off x="3349868" y="2013438"/>
            <a:ext cx="7183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A1E031-A539-4161-A0A9-0AB9CAB96D60}"/>
              </a:ext>
            </a:extLst>
          </p:cNvPr>
          <p:cNvSpPr txBox="1"/>
          <p:nvPr/>
        </p:nvSpPr>
        <p:spPr>
          <a:xfrm>
            <a:off x="3448160" y="3429000"/>
            <a:ext cx="4221092" cy="16879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– 36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:Đào Thị Thu Hương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76997" y="6377049"/>
            <a:ext cx="319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Năm</a:t>
            </a:r>
            <a:r>
              <a:rPr lang="en-US" sz="2400" b="1" dirty="0"/>
              <a:t> </a:t>
            </a:r>
            <a:r>
              <a:rPr lang="en-US" sz="2400" b="1" dirty="0" err="1"/>
              <a:t>học</a:t>
            </a:r>
            <a:r>
              <a:rPr lang="en-US" sz="2400" b="1"/>
              <a:t>: 2022  - 2023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0566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1328E8-AD82-4385-8E0B-7ABD96FDD64A}"/>
              </a:ext>
            </a:extLst>
          </p:cNvPr>
          <p:cNvSpPr txBox="1"/>
          <p:nvPr/>
        </p:nvSpPr>
        <p:spPr>
          <a:xfrm>
            <a:off x="4215104" y="1260720"/>
            <a:ext cx="3958512" cy="5381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vi-VN" sz="2400" b="1" i="0" dirty="0">
              <a:solidFill>
                <a:srgbClr val="55555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Mưa rào vừa tạnh,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cái cầu vồng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vẽ cong cong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 màu rực rỡ: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Tím, xanh, vàng, đỏ,…</a:t>
            </a:r>
          </a:p>
          <a:p>
            <a:pPr lvl="2"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Ồ! Hai cái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ơ: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Cái rõ, cái mờ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tài thế nhỉ?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Nhược Thủy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A3C780-F149-40FC-8E48-7BF7A5A4995C}"/>
              </a:ext>
            </a:extLst>
          </p:cNvPr>
          <p:cNvSpPr txBox="1"/>
          <p:nvPr/>
        </p:nvSpPr>
        <p:spPr>
          <a:xfrm>
            <a:off x="4683967" y="539879"/>
            <a:ext cx="40588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 Vồng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6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FCF113-3FFA-4ED1-80EF-136DD5B56EE4}"/>
              </a:ext>
            </a:extLst>
          </p:cNvPr>
          <p:cNvSpPr txBox="1"/>
          <p:nvPr/>
        </p:nvSpPr>
        <p:spPr>
          <a:xfrm>
            <a:off x="4217437" y="513184"/>
            <a:ext cx="3605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ACFF7F-CDFE-459C-A1FD-AB92ABAD4947}"/>
              </a:ext>
            </a:extLst>
          </p:cNvPr>
          <p:cNvSpPr txBox="1"/>
          <p:nvPr/>
        </p:nvSpPr>
        <p:spPr>
          <a:xfrm>
            <a:off x="3470988" y="1670180"/>
            <a:ext cx="5849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1BE678-E890-43E7-81F0-FFBC30F63F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85"/>
          <a:stretch/>
        </p:blipFill>
        <p:spPr>
          <a:xfrm>
            <a:off x="1888529" y="1670180"/>
            <a:ext cx="8620215" cy="518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8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72F061-6505-49CD-ACD1-9E340E812EA0}"/>
              </a:ext>
            </a:extLst>
          </p:cNvPr>
          <p:cNvSpPr txBox="1"/>
          <p:nvPr/>
        </p:nvSpPr>
        <p:spPr>
          <a:xfrm>
            <a:off x="2845837" y="3167390"/>
            <a:ext cx="6664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C0C9B1-A1E5-48F5-B229-772714FE411D}"/>
              </a:ext>
            </a:extLst>
          </p:cNvPr>
          <p:cNvSpPr txBox="1"/>
          <p:nvPr/>
        </p:nvSpPr>
        <p:spPr>
          <a:xfrm>
            <a:off x="4342496" y="5075854"/>
            <a:ext cx="3671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35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812DE4-1415-4BC0-AC11-F870819D0602}"/>
              </a:ext>
            </a:extLst>
          </p:cNvPr>
          <p:cNvSpPr txBox="1"/>
          <p:nvPr/>
        </p:nvSpPr>
        <p:spPr>
          <a:xfrm>
            <a:off x="2687216" y="1203648"/>
            <a:ext cx="75968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8B4623-31F4-4609-AC10-5B435E9819BB}"/>
              </a:ext>
            </a:extLst>
          </p:cNvPr>
          <p:cNvSpPr txBox="1"/>
          <p:nvPr/>
        </p:nvSpPr>
        <p:spPr>
          <a:xfrm>
            <a:off x="5075853" y="2951946"/>
            <a:ext cx="26693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Ồ! Hai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12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C0783B3-E374-4BC7-8E18-0A0A18A5686D}"/>
              </a:ext>
            </a:extLst>
          </p:cNvPr>
          <p:cNvSpPr txBox="1"/>
          <p:nvPr/>
        </p:nvSpPr>
        <p:spPr>
          <a:xfrm>
            <a:off x="1483567" y="1380576"/>
            <a:ext cx="9544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A8BC11-01F9-4CCF-876C-635763093419}"/>
              </a:ext>
            </a:extLst>
          </p:cNvPr>
          <p:cNvSpPr txBox="1"/>
          <p:nvPr/>
        </p:nvSpPr>
        <p:spPr>
          <a:xfrm>
            <a:off x="5211783" y="482137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A11D76-AC5E-4A7F-8E5A-49BEA25B7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432" y="2957100"/>
            <a:ext cx="3003165" cy="19971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AAB127-9506-4273-81BB-10765249A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91" y="2403726"/>
            <a:ext cx="3184532" cy="21185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4E1AAE-8D2C-4BF7-B993-9B2056FCFC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1907" y="3732244"/>
            <a:ext cx="3087769" cy="21400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1C850BC-F501-467B-8E1D-84B88BC0CF21}"/>
              </a:ext>
            </a:extLst>
          </p:cNvPr>
          <p:cNvSpPr txBox="1"/>
          <p:nvPr/>
        </p:nvSpPr>
        <p:spPr>
          <a:xfrm>
            <a:off x="1614196" y="4624529"/>
            <a:ext cx="819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ô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5C503E-593F-4424-A170-B164BD93A4D0}"/>
              </a:ext>
            </a:extLst>
          </p:cNvPr>
          <p:cNvSpPr txBox="1"/>
          <p:nvPr/>
        </p:nvSpPr>
        <p:spPr>
          <a:xfrm>
            <a:off x="5601312" y="5204535"/>
            <a:ext cx="989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E8ECBB-9840-4F45-9BDB-0743044887CA}"/>
              </a:ext>
            </a:extLst>
          </p:cNvPr>
          <p:cNvSpPr txBox="1"/>
          <p:nvPr/>
        </p:nvSpPr>
        <p:spPr>
          <a:xfrm>
            <a:off x="9185761" y="6027576"/>
            <a:ext cx="1895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14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192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Quyen Fan</dc:creator>
  <cp:lastModifiedBy>Administrator</cp:lastModifiedBy>
  <cp:revision>8</cp:revision>
  <dcterms:created xsi:type="dcterms:W3CDTF">2022-03-30T12:56:40Z</dcterms:created>
  <dcterms:modified xsi:type="dcterms:W3CDTF">2023-04-11T14:03:04Z</dcterms:modified>
</cp:coreProperties>
</file>