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61" r:id="rId5"/>
    <p:sldId id="262" r:id="rId6"/>
    <p:sldId id="264" r:id="rId7"/>
    <p:sldId id="263" r:id="rId8"/>
    <p:sldId id="265" r:id="rId9"/>
    <p:sldId id="266" r:id="rId10"/>
    <p:sldId id="269" r:id="rId11"/>
    <p:sldId id="270" r:id="rId12"/>
    <p:sldId id="267" r:id="rId13"/>
    <p:sldId id="268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2" d="100"/>
          <a:sy n="62" d="100"/>
        </p:scale>
        <p:origin x="84" y="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668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1600" y="2438400"/>
            <a:ext cx="6858000" cy="320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Đề tài :Nhận biết tập nói </a:t>
            </a:r>
          </a:p>
          <a:p>
            <a:pPr algn="ctr" defTabSz="685800">
              <a:spcBef>
                <a:spcPct val="0"/>
              </a:spcBef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Máy bay –Tàu hỏa</a:t>
            </a:r>
            <a:b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altLang="en-US" sz="2400" b="1" dirty="0">
                <a:solidFill>
                  <a:srgbClr val="002060"/>
                </a:solidFill>
              </a:rPr>
              <a:t>GIÁO VIÊN</a:t>
            </a:r>
            <a:r>
              <a:rPr lang="en-US" altLang="en-US" sz="2400" b="1">
                <a:solidFill>
                  <a:srgbClr val="002060"/>
                </a:solidFill>
              </a:rPr>
              <a:t>: </a:t>
            </a:r>
            <a:r>
              <a:rPr lang="vi-VN" altLang="en-US" sz="2400">
                <a:solidFill>
                  <a:srgbClr val="002060"/>
                </a:solidFill>
              </a:rPr>
              <a:t>Đào Thị Thu Hương</a:t>
            </a:r>
            <a:endParaRPr lang="en-US" altLang="en-US" sz="2400">
              <a:solidFill>
                <a:srgbClr val="002060"/>
              </a:solidFill>
            </a:endParaRPr>
          </a:p>
          <a:p>
            <a:pPr algn="ctr" defTabSz="685800">
              <a:spcBef>
                <a:spcPct val="0"/>
              </a:spcBef>
              <a:defRPr/>
            </a:pPr>
            <a:r>
              <a:rPr lang="en-US" altLang="en-US" sz="2400" b="1">
                <a:solidFill>
                  <a:srgbClr val="002060"/>
                </a:solidFill>
              </a:rPr>
              <a:t>LỨA </a:t>
            </a:r>
            <a:r>
              <a:rPr lang="en-US" altLang="en-US" sz="2400" b="1" dirty="0">
                <a:solidFill>
                  <a:srgbClr val="002060"/>
                </a:solidFill>
              </a:rPr>
              <a:t>TUỔI</a:t>
            </a:r>
            <a:r>
              <a:rPr lang="en-US" altLang="en-US" sz="2400" b="1">
                <a:solidFill>
                  <a:srgbClr val="002060"/>
                </a:solidFill>
              </a:rPr>
              <a:t>: </a:t>
            </a:r>
            <a:r>
              <a:rPr lang="en-US" altLang="en-US" sz="2400">
                <a:solidFill>
                  <a:srgbClr val="002060"/>
                </a:solidFill>
              </a:rPr>
              <a:t>24 – 36 THÁNG</a:t>
            </a:r>
            <a:endParaRPr lang="en-US" altLang="en-US" sz="2400" dirty="0">
              <a:solidFill>
                <a:srgbClr val="002060"/>
              </a:solidFill>
            </a:endParaRPr>
          </a:p>
          <a:p>
            <a:pPr algn="ctr" defTabSz="685800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</a:rPr>
              <a:t>THỜI GIAN</a:t>
            </a:r>
            <a:r>
              <a:rPr lang="en-US" altLang="en-US" sz="2400" b="1">
                <a:solidFill>
                  <a:srgbClr val="002060"/>
                </a:solidFill>
              </a:rPr>
              <a:t>:</a:t>
            </a:r>
            <a:r>
              <a:rPr lang="en-US" altLang="en-US" sz="2400">
                <a:solidFill>
                  <a:srgbClr val="002060"/>
                </a:solidFill>
              </a:rPr>
              <a:t> 10 - 15 </a:t>
            </a:r>
            <a:r>
              <a:rPr lang="en-US" altLang="en-US" sz="2400" dirty="0">
                <a:solidFill>
                  <a:srgbClr val="002060"/>
                </a:solidFill>
              </a:rPr>
              <a:t>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46F1E-5E9A-D50F-3CB2-053975AF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1079314"/>
            <a:ext cx="677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1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SỮA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</a:t>
            </a: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vi-VN" sz="5400" b="1" dirty="0">
                <a:solidFill>
                  <a:srgbClr val="FF0000"/>
                </a:solidFill>
              </a:rPr>
              <a:t>:</a:t>
            </a:r>
            <a:r>
              <a:rPr lang="en-US" sz="5400" b="1" dirty="0">
                <a:solidFill>
                  <a:srgbClr val="FF0000"/>
                </a:solidFill>
              </a:rPr>
              <a:t> Kết thúc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1: Gây hứng thú</a:t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Hoạt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động</a:t>
            </a:r>
            <a:r>
              <a:rPr lang="en-US" sz="5000" b="1" dirty="0">
                <a:solidFill>
                  <a:srgbClr val="FF0000"/>
                </a:solidFill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</a:rPr>
              <a:t>Nội</a:t>
            </a:r>
            <a:r>
              <a:rPr lang="en-US" sz="5000" b="1" dirty="0">
                <a:solidFill>
                  <a:srgbClr val="FF0000"/>
                </a:solidFill>
              </a:rPr>
              <a:t> dung </a:t>
            </a:r>
            <a:r>
              <a:rPr lang="en-US" sz="5000" b="1" dirty="0" err="1">
                <a:solidFill>
                  <a:srgbClr val="FF0000"/>
                </a:solidFill>
              </a:rPr>
              <a:t>bài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mới</a:t>
            </a:r>
            <a:r>
              <a:rPr lang="en-US" sz="5000" b="1" dirty="0">
                <a:solidFill>
                  <a:srgbClr val="FF0000"/>
                </a:solidFill>
              </a:rPr>
              <a:t>: </a:t>
            </a:r>
            <a:br>
              <a:rPr lang="vi-VN" sz="5000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Nhận biết tập nói </a:t>
            </a:r>
            <a:br>
              <a:rPr lang="vi-VN" sz="5300" b="1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126</Words>
  <Application>Microsoft Office PowerPoint</Application>
  <PresentationFormat>On-screen Show (4:3)</PresentationFormat>
  <Paragraphs>26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Administrator</cp:lastModifiedBy>
  <cp:revision>105</cp:revision>
  <dcterms:created xsi:type="dcterms:W3CDTF">2018-11-03T09:54:38Z</dcterms:created>
  <dcterms:modified xsi:type="dcterms:W3CDTF">2023-04-11T14:06:36Z</dcterms:modified>
</cp:coreProperties>
</file>