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0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5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3037-16C5-4614-9174-64B2020B708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Kết quả hình ảnh cho background exerci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Hình ảnh có li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-12112"/>
            <a:ext cx="92464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0"/>
            <a:ext cx="92493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26" y="285100"/>
            <a:ext cx="888617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In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2022-2023</a:t>
            </a:r>
          </a:p>
        </p:txBody>
      </p:sp>
    </p:spTree>
    <p:extLst>
      <p:ext uri="{BB962C8B-B14F-4D97-AF65-F5344CB8AC3E}">
        <p14:creationId xmlns:p14="http://schemas.microsoft.com/office/powerpoint/2010/main" val="9756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48"/>
            <a:ext cx="9144000" cy="7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33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19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36"/>
            <a:ext cx="9144000" cy="691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68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402"/>
            <a:ext cx="9116397" cy="682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28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r="9590"/>
          <a:stretch/>
        </p:blipFill>
        <p:spPr bwMode="auto">
          <a:xfrm>
            <a:off x="13571" y="19833"/>
            <a:ext cx="91304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97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" y="0"/>
            <a:ext cx="9137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76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2" y="43450"/>
            <a:ext cx="9152351" cy="68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72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7"/>
            <a:ext cx="9144000" cy="682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7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1060</TotalTime>
  <Words>35</Words>
  <Application>Microsoft Office PowerPoint</Application>
  <PresentationFormat>On-screen Show (4:3)</PresentationFormat>
  <Paragraphs>12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38</cp:revision>
  <dcterms:created xsi:type="dcterms:W3CDTF">2017-11-07T05:57:17Z</dcterms:created>
  <dcterms:modified xsi:type="dcterms:W3CDTF">2023-04-14T07:33:52Z</dcterms:modified>
</cp:coreProperties>
</file>