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9" r:id="rId4"/>
    <p:sldId id="261" r:id="rId5"/>
    <p:sldId id="260" r:id="rId6"/>
    <p:sldId id="265" r:id="rId7"/>
    <p:sldId id="266" r:id="rId8"/>
    <p:sldId id="262" r:id="rId9"/>
    <p:sldId id="263" r:id="rId10"/>
    <p:sldId id="264" r:id="rId11"/>
    <p:sldId id="268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566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FC1DD-3539-46E7-B5F8-07D2CD9E4F0A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345E5-9A3D-48FA-A9E3-7AF01A99D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98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68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78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321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10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82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60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776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44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207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73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541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31DB0-D7D5-41EB-9F4F-8A180DDA6773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85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22031" y="234295"/>
            <a:ext cx="72292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TRƯỜNG MẦM NON </a:t>
            </a:r>
            <a:r>
              <a:rPr lang="vi-VN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HOA SỮA 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3870" y="2113895"/>
            <a:ext cx="8770351" cy="101566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  <a:latin typeface="Algerian" panose="04020705040A02060702" pitchFamily="82" charset="0"/>
              </a:rPr>
              <a:t>BÉ BẢO VỆ MÔI TRƯỜNG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1CA5F3-67E7-F6AE-892B-0AB33C87B8F3}"/>
              </a:ext>
            </a:extLst>
          </p:cNvPr>
          <p:cNvSpPr txBox="1"/>
          <p:nvPr/>
        </p:nvSpPr>
        <p:spPr>
          <a:xfrm>
            <a:off x="3615765" y="3639671"/>
            <a:ext cx="5856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/>
              <a:t>Lứa tuổi Mẫu giáo bé</a:t>
            </a:r>
          </a:p>
          <a:p>
            <a:r>
              <a:rPr lang="vi-VN" sz="2400" b="1" dirty="0"/>
              <a:t>Giáo viên : Lê Thị Hồng Phương</a:t>
            </a:r>
            <a:endParaRPr lang="en-SG" sz="2400" b="1" dirty="0"/>
          </a:p>
        </p:txBody>
      </p:sp>
    </p:spTree>
    <p:extLst>
      <p:ext uri="{BB962C8B-B14F-4D97-AF65-F5344CB8AC3E}">
        <p14:creationId xmlns:p14="http://schemas.microsoft.com/office/powerpoint/2010/main" val="3467547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Ô Nhiễm Môi Trường Đất: Nguyên Nhân, Hậu Quả, Cách Khắc Phụ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4" y="765174"/>
            <a:ext cx="8670925" cy="514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058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7106" y="2662535"/>
            <a:ext cx="115740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hnschrift" panose="020B0502040204020203" pitchFamily="34" charset="0"/>
              </a:rPr>
              <a:t>BÉ LÀM GÌ ĐỂ BẢO VỆ MÔI TRƯỜNG?</a:t>
            </a:r>
          </a:p>
        </p:txBody>
      </p:sp>
    </p:spTree>
    <p:extLst>
      <p:ext uri="{BB962C8B-B14F-4D97-AF65-F5344CB8AC3E}">
        <p14:creationId xmlns:p14="http://schemas.microsoft.com/office/powerpoint/2010/main" val="376254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iện pháp tốt nhất để khắc phục ô nhiễm không khí - BaoHaiDu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75" y="2065337"/>
            <a:ext cx="6667500" cy="443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48639" y="516235"/>
            <a:ext cx="67874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hnschrift" panose="020B0502040204020203" pitchFamily="34" charset="0"/>
              </a:rPr>
              <a:t>BÉ TRỒNG CÂY XANH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12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Ô nhiễm môi trường là gì? Có mấy loại ô nhiễm? Nguyên nhân và biện pháp  khắc phục - J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0"/>
            <a:ext cx="109727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252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ình Ảnh Bỏ Rác Đúng Nơi Quy Định : Tín Hiệu Tích Cực, Đổ Rác Đúng Gi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5" y="1704180"/>
            <a:ext cx="8391526" cy="472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69262" y="516235"/>
            <a:ext cx="95462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hnschrift" panose="020B0502040204020203" pitchFamily="34" charset="0"/>
              </a:rPr>
              <a:t>VỨT RÁC ĐÚNG NƠI QUY ĐỊNH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83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âu truyện về việc bỏ rác đúng nơi quy đị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863600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BỎ RÁC ĐÚNG NƠI QUY ĐỊNH THỂ HIỆN LỐI SỐNG VĂN MI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75" y="141443"/>
            <a:ext cx="5838825" cy="657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993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ướng dẫn cách dọn vệ sinh nhà mới nhanh chóng và đơn giản | Clean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349374"/>
            <a:ext cx="8091488" cy="539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24482" y="287635"/>
            <a:ext cx="62103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hnschrift" panose="020B0502040204020203" pitchFamily="34" charset="0"/>
              </a:rPr>
              <a:t>DỌN DẸP NHÀ CỬA</a:t>
            </a:r>
          </a:p>
        </p:txBody>
      </p:sp>
    </p:spTree>
    <p:extLst>
      <p:ext uri="{BB962C8B-B14F-4D97-AF65-F5344CB8AC3E}">
        <p14:creationId xmlns:p14="http://schemas.microsoft.com/office/powerpoint/2010/main" val="265632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1566" y="2510135"/>
            <a:ext cx="623587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TRÒ CHƠI:</a:t>
            </a:r>
          </a:p>
          <a:p>
            <a:pPr algn="ctr"/>
            <a:r>
              <a:rPr lang="en-US" sz="54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BÉ THÔNG MINH</a:t>
            </a:r>
            <a:endParaRPr lang="en-US" sz="5400" b="1" cap="none" spc="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07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7841" y="363835"/>
            <a:ext cx="107869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hnschrift" panose="020B0502040204020203" pitchFamily="34" charset="0"/>
              </a:rPr>
              <a:t>HÀNH ĐỘNG SAU ĐÂY ĐÚNG HAY SAI?</a:t>
            </a:r>
          </a:p>
        </p:txBody>
      </p:sp>
      <p:pic>
        <p:nvPicPr>
          <p:cNvPr id="13314" name="Picture 2" descr="Tìm hiểu với hơn 99 tranh vẽ vứt rác bừa bãi mới nhất - thtantai2.edu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75" y="1920875"/>
            <a:ext cx="5153025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3251200" y="4216400"/>
            <a:ext cx="1651000" cy="16129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6" name="Picture 4" descr="Dấu X dấu Clip nghệ thuật - đừng sai png tải về - Miễn phí trong suốt đỏ  png Tải về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4667" r="97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75" y="1622530"/>
            <a:ext cx="3209925" cy="221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75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47841" y="363835"/>
            <a:ext cx="107869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hnschrift" panose="020B0502040204020203" pitchFamily="34" charset="0"/>
              </a:rPr>
              <a:t>HÀNH ĐỘNG SAU ĐÂY ĐÚNG HAY SAI?</a:t>
            </a:r>
          </a:p>
        </p:txBody>
      </p:sp>
      <p:pic>
        <p:nvPicPr>
          <p:cNvPr id="14340" name="Picture 4" descr="Trống cây, trống trải nghiệ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5" y="1778331"/>
            <a:ext cx="7921625" cy="527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Kiểm tra dấu Tick Clip nghệ thuật - sa thải png tải về - Miễn phí trong  suốt Xanh png Tải về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4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175" y="1473531"/>
            <a:ext cx="2803525" cy="280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03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8400" y="2428855"/>
            <a:ext cx="7874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hnschrift Condensed" panose="020B0502040204020203" pitchFamily="34" charset="0"/>
              </a:rPr>
              <a:t>BÉ TÌM HIỂU &amp; BẢO VỆ MÔI TRƯỜNG</a:t>
            </a:r>
          </a:p>
        </p:txBody>
      </p:sp>
      <p:sp>
        <p:nvSpPr>
          <p:cNvPr id="5" name="Rectangle 4"/>
          <p:cNvSpPr/>
          <p:nvPr/>
        </p:nvSpPr>
        <p:spPr>
          <a:xfrm>
            <a:off x="3426684" y="1110734"/>
            <a:ext cx="510415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HOẠT ĐỘNG 1: </a:t>
            </a:r>
            <a:endParaRPr lang="en-US" sz="6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32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ác biể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16764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47841" y="363835"/>
            <a:ext cx="107869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hnschrift" panose="020B0502040204020203" pitchFamily="34" charset="0"/>
              </a:rPr>
              <a:t>HÀNH ĐỘNG SAU ĐÂY ĐÚNG HAY SAI?</a:t>
            </a:r>
          </a:p>
        </p:txBody>
      </p:sp>
      <p:pic>
        <p:nvPicPr>
          <p:cNvPr id="6" name="Picture 4" descr="Dấu X dấu Clip nghệ thuật - đừng sai png tải về - Miễn phí trong suốt đỏ  png Tải về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667" r="97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75" y="1622530"/>
            <a:ext cx="3209925" cy="221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67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ác biể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27825" cy="672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Rác biể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10922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86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ở Giáo Dục Và Đào Tạo Vĩnh Phú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75" y="1714500"/>
            <a:ext cx="7162800" cy="47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47841" y="363835"/>
            <a:ext cx="107869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hnschrift" panose="020B0502040204020203" pitchFamily="34" charset="0"/>
              </a:rPr>
              <a:t>HÀNH ĐỘNG SAU ĐÂY ĐÚNG HAY SAI?</a:t>
            </a:r>
          </a:p>
        </p:txBody>
      </p:sp>
      <p:pic>
        <p:nvPicPr>
          <p:cNvPr id="6" name="Picture 6" descr="Kiểm tra dấu Tick Clip nghệ thuật - sa thải png tải về - Miễn phí trong  suốt Xanh png Tải về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4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175" y="1473531"/>
            <a:ext cx="2803525" cy="280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12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1456" y="403738"/>
            <a:ext cx="58041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MỜI BÉ XEM VIDEO</a:t>
            </a:r>
          </a:p>
        </p:txBody>
      </p:sp>
      <p:pic>
        <p:nvPicPr>
          <p:cNvPr id="1026" name="Picture 2" descr="ecology earth planet to environment care Stock Vector Image &amp; Art - Alam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9" t="8529" r="7034" b="15600"/>
          <a:stretch/>
        </p:blipFill>
        <p:spPr bwMode="auto">
          <a:xfrm>
            <a:off x="3603533" y="1503679"/>
            <a:ext cx="5323840" cy="5143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67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33040" y="701655"/>
            <a:ext cx="8119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Ô </a:t>
            </a:r>
            <a:r>
              <a:rPr lang="en-US" sz="54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nhiễm</a:t>
            </a:r>
            <a:r>
              <a:rPr lang="en-US" sz="5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en-US" sz="54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môi</a:t>
            </a:r>
            <a:r>
              <a:rPr lang="en-US" sz="5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en-US" sz="54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trường</a:t>
            </a:r>
            <a:r>
              <a:rPr lang="en-US" sz="5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en-US" sz="54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là</a:t>
            </a:r>
            <a:r>
              <a:rPr lang="en-US" sz="5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en-US" sz="54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gì</a:t>
            </a:r>
            <a:r>
              <a:rPr lang="en-US" sz="5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?</a:t>
            </a:r>
            <a:endParaRPr lang="en-US" sz="54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Light" panose="020B0502040204020203" pitchFamily="34" charset="0"/>
            </a:endParaRPr>
          </a:p>
        </p:txBody>
      </p:sp>
      <p:pic>
        <p:nvPicPr>
          <p:cNvPr id="2050" name="Picture 2" descr="Wind Blowing - A cartoon illustration of a Cloud blowing some cold air  Stock Vector Image &amp; Art - Alamy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78" r="815" b="33734"/>
          <a:stretch/>
        </p:blipFill>
        <p:spPr bwMode="auto">
          <a:xfrm>
            <a:off x="727893" y="2966662"/>
            <a:ext cx="3325045" cy="13996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Water splash cartoon Royalty Free Vector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Cartoon water drop splash isolated Royalty Free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69" t="-3509" r="2469" b="24429"/>
          <a:stretch/>
        </p:blipFill>
        <p:spPr bwMode="auto">
          <a:xfrm>
            <a:off x="4368804" y="4601539"/>
            <a:ext cx="2539995" cy="17666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Soil Vector Png - Land Cartoon Transparent, Png Download - 960x480(#140647)  - PngFi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743" y="2247900"/>
            <a:ext cx="4347031" cy="20234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92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33040" y="701655"/>
            <a:ext cx="8119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Ô </a:t>
            </a:r>
            <a:r>
              <a:rPr lang="en-US" sz="54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nhiễm</a:t>
            </a:r>
            <a:r>
              <a:rPr lang="en-US" sz="5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en-US" sz="54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môi</a:t>
            </a:r>
            <a:r>
              <a:rPr lang="en-US" sz="5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en-US" sz="54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trường</a:t>
            </a:r>
            <a:r>
              <a:rPr lang="en-US" sz="5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en-US" sz="54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là</a:t>
            </a:r>
            <a:r>
              <a:rPr lang="en-US" sz="5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en-US" sz="54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gì</a:t>
            </a:r>
            <a:r>
              <a:rPr lang="en-US" sz="5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?</a:t>
            </a:r>
            <a:endParaRPr lang="en-US" sz="54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Light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595" y="2544445"/>
            <a:ext cx="1038225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4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35256" y="82070"/>
            <a:ext cx="45849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Nguyên</a:t>
            </a:r>
            <a:r>
              <a:rPr lang="en-US" sz="5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en-US" sz="54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nhân</a:t>
            </a:r>
            <a:r>
              <a:rPr lang="en-US" sz="5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: </a:t>
            </a:r>
            <a:endParaRPr lang="en-US" sz="54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Light" panose="020B0502040204020203" pitchFamily="34" charset="0"/>
            </a:endParaRPr>
          </a:p>
        </p:txBody>
      </p:sp>
      <p:sp>
        <p:nvSpPr>
          <p:cNvPr id="4" name="AutoShape 4" descr="Ô nhiễm môi trường nước là gì? Nguyên nhân, hậu quả, cách khắc phụ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0" name="Picture 6" descr="Các nguyên nhân gây ra ô nhiễm môi trường là gì? - Công ty Cổ phần Tư vấn &amp;  Tích hợp Công nghệ D&amp;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1018165"/>
            <a:ext cx="4292600" cy="287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Những chất độc hại trong khí thải ôtô - VnExpr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69" y="1201304"/>
            <a:ext cx="4119641" cy="269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háy rừng: Nguyên nhân, hậu quả và các biện pháp ngăn ngừ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256" y="4091454"/>
            <a:ext cx="3921125" cy="245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21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Ô nhiễm môi trường nước là gì? Nguyên nhân, hậu quả, cách khắc phụ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075" y="1038142"/>
            <a:ext cx="3743325" cy="264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Những nguyên nhân gây ô nhiễm nguồn nước trầm trọ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781842"/>
            <a:ext cx="3870325" cy="290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359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guyên nhân và thực trạng gây ô nhiễm không khí hiện na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8" b="7764"/>
          <a:stretch/>
        </p:blipFill>
        <p:spPr bwMode="auto">
          <a:xfrm>
            <a:off x="587375" y="696912"/>
            <a:ext cx="10712219" cy="562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604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ách bảo vệ sức khỏe trước tình trạng ô nhiễm môi trường nướ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4" y="646111"/>
            <a:ext cx="10131425" cy="569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319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116</Words>
  <Application>Microsoft Office PowerPoint</Application>
  <PresentationFormat>Widescreen</PresentationFormat>
  <Paragraphs>20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Algerian</vt:lpstr>
      <vt:lpstr>Arial</vt:lpstr>
      <vt:lpstr>Bahnschrift</vt:lpstr>
      <vt:lpstr>Bahnschrift Condensed</vt:lpstr>
      <vt:lpstr>Bahnschrift Light</vt:lpstr>
      <vt:lpstr>Calibri</vt:lpstr>
      <vt:lpstr>Calibri Light</vt:lpstr>
      <vt:lpstr>Cooper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THCS Cam Yen</dc:creator>
  <cp:lastModifiedBy>Admin</cp:lastModifiedBy>
  <cp:revision>14</cp:revision>
  <dcterms:created xsi:type="dcterms:W3CDTF">2023-03-29T02:46:25Z</dcterms:created>
  <dcterms:modified xsi:type="dcterms:W3CDTF">2023-04-13T07:40:04Z</dcterms:modified>
</cp:coreProperties>
</file>