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18" autoAdjust="0"/>
  </p:normalViewPr>
  <p:slideViewPr>
    <p:cSldViewPr>
      <p:cViewPr varScale="1">
        <p:scale>
          <a:sx n="77" d="100"/>
          <a:sy n="77" d="100"/>
        </p:scale>
        <p:origin x="111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55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8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5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36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43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37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9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1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4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3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D0657-AB0B-4D6A-8E7C-8623E91D5EFB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FC5E8-0F67-44D5-A38F-845D54260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2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1164" y="228600"/>
            <a:ext cx="87630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LQCC </a:t>
            </a:r>
            <a:r>
              <a:rPr lang="en-US" sz="44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itchFamily="18" charset="0"/>
              </a:rPr>
              <a:t>i-t-c</a:t>
            </a:r>
            <a:endParaRPr lang="en-US" sz="4400" b="1" dirty="0">
              <a:solidFill>
                <a:srgbClr val="FF0000"/>
              </a:solidFill>
              <a:latin typeface=".VnAvant" panose="020B7200000000000000" pitchFamily="34" charset="0"/>
              <a:cs typeface="Times New Roman" pitchFamily="18" charset="0"/>
            </a:endParaRPr>
          </a:p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46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playback (24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videoplayback (2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1" y="2976562"/>
            <a:ext cx="1752600" cy="98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8229600" cy="166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27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158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4" y="1524000"/>
            <a:ext cx="8229600" cy="1143000"/>
          </a:xfrm>
        </p:spPr>
        <p:txBody>
          <a:bodyPr>
            <a:no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pt-BR" sz="32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Cô chia trẻ thành 4 nhóm. Cô phát cho mỗi nhóm 1 bảng đã gắn các thẻ chữ và yêu cầu trẻ tìm những chữ đã được học.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en-US" sz="2800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4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192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1143000"/>
            <a:ext cx="23622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14750" y="2286000"/>
            <a:ext cx="723900" cy="297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81222" y="1371600"/>
            <a:ext cx="7239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1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432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67000" y="990600"/>
            <a:ext cx="31242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0" y="1488948"/>
            <a:ext cx="762000" cy="3886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67100" y="2438400"/>
            <a:ext cx="1524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1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3175"/>
            <a:ext cx="9418638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90600" y="1066800"/>
            <a:ext cx="2362200" cy="426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33800" y="762000"/>
            <a:ext cx="3124200" cy="487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13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413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09750" y="2258568"/>
            <a:ext cx="723900" cy="2971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09750" y="1295400"/>
            <a:ext cx="723900" cy="6096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295400"/>
            <a:ext cx="762000" cy="3886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95800" y="2247900"/>
            <a:ext cx="1524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95600" y="1066800"/>
            <a:ext cx="25146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4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1066800"/>
            <a:ext cx="2514600" cy="3733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 smtClean="0">
                <a:solidFill>
                  <a:srgbClr val="7030A0"/>
                </a:solidFill>
                <a:latin typeface=".VnAvant" pitchFamily="34" charset="0"/>
              </a:rPr>
              <a:t>c</a:t>
            </a:r>
            <a:endParaRPr lang="en-US" sz="344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 descr="C:\Users\Welcome\Pictures\hinh nen\hinh nen\1_-oHBvQ4NyvZJeFwRChNXtA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3"/>
            <a:ext cx="9125289" cy="684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0272" y="1524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0272" y="229819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244" y="4364736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0764" y="164592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>
                <a:solidFill>
                  <a:srgbClr val="FF0000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64564" y="231343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12748" y="4588764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49112" y="-5486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ristote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ristote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72912" y="2298192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ristote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ristote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52872" y="4386072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ristote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22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" y="0"/>
            <a:ext cx="9119616" cy="684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762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86400" y="2286000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0" y="3962400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58568" y="94640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u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62400" y="16764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e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79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87</Words>
  <Application>Microsoft Office PowerPoint</Application>
  <PresentationFormat>On-screen Show (4:3)</PresentationFormat>
  <Paragraphs>30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.VnAristote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Cô chia trẻ thành 4 nhóm. Cô phát cho mỗi nhóm 1 bảng đã gắn các thẻ chữ và yêu cầu trẻ tìm những chữ đã được học.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28</cp:revision>
  <dcterms:created xsi:type="dcterms:W3CDTF">2019-01-17T08:49:55Z</dcterms:created>
  <dcterms:modified xsi:type="dcterms:W3CDTF">2022-05-28T03:17:34Z</dcterms:modified>
</cp:coreProperties>
</file>