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1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8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9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2B-9FBA-4AE3-AA50-FB5C4F90983B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2D71-27FE-4A8D-B2F9-C5110EC8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4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TRƯỜNG MẦM NON HOA SỮA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9129" y="18275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</a:rPr>
              <a:t>HOẠT ĐỘNG</a:t>
            </a:r>
          </a:p>
          <a:p>
            <a:r>
              <a:rPr lang="en-US" sz="4000" b="1" dirty="0">
                <a:solidFill>
                  <a:srgbClr val="002060"/>
                </a:solidFill>
              </a:rPr>
              <a:t>KHÁM PHÁ XÃ HỘI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542075"/>
            <a:ext cx="8984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B050"/>
                </a:solidFill>
              </a:rPr>
              <a:t>Đề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tài</a:t>
            </a:r>
            <a:r>
              <a:rPr lang="en-US" sz="3600" b="1" dirty="0">
                <a:solidFill>
                  <a:srgbClr val="00B050"/>
                </a:solidFill>
              </a:rPr>
              <a:t>: </a:t>
            </a:r>
            <a:r>
              <a:rPr lang="en-US" sz="3600" b="1" dirty="0" err="1">
                <a:solidFill>
                  <a:srgbClr val="00B050"/>
                </a:solidFill>
              </a:rPr>
              <a:t>Tìm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hiểu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nghề</a:t>
            </a:r>
            <a:r>
              <a:rPr lang="en-US" sz="3600" b="1" dirty="0">
                <a:solidFill>
                  <a:srgbClr val="00B050"/>
                </a:solidFill>
              </a:rPr>
              <a:t> CNVSMT</a:t>
            </a:r>
          </a:p>
          <a:p>
            <a:endParaRPr lang="en-US" sz="3600" b="1" dirty="0">
              <a:solidFill>
                <a:srgbClr val="00B050"/>
              </a:solidFill>
            </a:endParaRPr>
          </a:p>
          <a:p>
            <a:r>
              <a:rPr lang="vi-VN" sz="3600" b="1">
                <a:solidFill>
                  <a:srgbClr val="002060"/>
                </a:solidFill>
              </a:rPr>
              <a:t>Giáo viên : Lê Thị Hồng Phương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" y="0"/>
            <a:ext cx="880533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29472" r="31989" b="17725"/>
          <a:stretch/>
        </p:blipFill>
        <p:spPr bwMode="auto">
          <a:xfrm>
            <a:off x="2157351" y="1752600"/>
            <a:ext cx="6096000" cy="437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</a:rPr>
              <a:t>Trang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CNVSMT</a:t>
            </a:r>
          </a:p>
        </p:txBody>
      </p:sp>
    </p:spTree>
    <p:extLst>
      <p:ext uri="{BB962C8B-B14F-4D97-AF65-F5344CB8AC3E}">
        <p14:creationId xmlns:p14="http://schemas.microsoft.com/office/powerpoint/2010/main" val="48724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" y="0"/>
            <a:ext cx="88053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Đồ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dùng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của</a:t>
            </a:r>
            <a:r>
              <a:rPr lang="en-US" sz="4000" b="1" dirty="0">
                <a:solidFill>
                  <a:srgbClr val="0070C0"/>
                </a:solidFill>
              </a:rPr>
              <a:t> CNVSMT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6883" r="32143" b="22644"/>
          <a:stretch/>
        </p:blipFill>
        <p:spPr bwMode="auto">
          <a:xfrm>
            <a:off x="2057400" y="1752600"/>
            <a:ext cx="6248400" cy="436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2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Công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việc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CNVSMT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85343" cy="4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4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3429000"/>
            <a:ext cx="4750129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2787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52800"/>
            <a:ext cx="4016325" cy="304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9" y="525683"/>
            <a:ext cx="3503680" cy="2682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1117"/>
            <a:ext cx="376457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1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>
                <a:solidFill>
                  <a:srgbClr val="FF0000"/>
                </a:solidFill>
              </a:rPr>
              <a:t>Bé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hãy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tìm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đúng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những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hình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ảnh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của</a:t>
            </a:r>
            <a:r>
              <a:rPr lang="en-US" sz="3100" dirty="0">
                <a:solidFill>
                  <a:srgbClr val="FF0000"/>
                </a:solidFill>
              </a:rPr>
              <a:t> CNVSMT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90" y="533401"/>
            <a:ext cx="4735009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7" y="533400"/>
            <a:ext cx="4419600" cy="3124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13" y="3639274"/>
            <a:ext cx="4730186" cy="3200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5" y="3657601"/>
            <a:ext cx="4418635" cy="32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" y="3346048"/>
            <a:ext cx="4732610" cy="3511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3352800"/>
            <a:ext cx="44220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-21220"/>
            <a:ext cx="4422000" cy="337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" y="0"/>
            <a:ext cx="47326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</TotalTime>
  <Words>47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TRƯỜNG MẦM NON HOA SỮA</vt:lpstr>
      <vt:lpstr>PowerPoint Presentation</vt:lpstr>
      <vt:lpstr>Đồ dùng của CNVSMT</vt:lpstr>
      <vt:lpstr>Công việc của CNVSMT</vt:lpstr>
      <vt:lpstr>PowerPoint Presentation</vt:lpstr>
      <vt:lpstr>PowerPoint Presentation</vt:lpstr>
      <vt:lpstr>Bé hãy tìm đúng những hình ảnh của CNVSMT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5</cp:revision>
  <dcterms:created xsi:type="dcterms:W3CDTF">2019-01-08T02:50:10Z</dcterms:created>
  <dcterms:modified xsi:type="dcterms:W3CDTF">2023-04-14T01:16:27Z</dcterms:modified>
</cp:coreProperties>
</file>