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5" y="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99-1E6F-497B-ABE0-E609FFEC820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473D-AE6F-4EC6-8EB9-38467F57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8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99-1E6F-497B-ABE0-E609FFEC820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473D-AE6F-4EC6-8EB9-38467F57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9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99-1E6F-497B-ABE0-E609FFEC820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473D-AE6F-4EC6-8EB9-38467F57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3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99-1E6F-497B-ABE0-E609FFEC820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473D-AE6F-4EC6-8EB9-38467F57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7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99-1E6F-497B-ABE0-E609FFEC820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473D-AE6F-4EC6-8EB9-38467F57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4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99-1E6F-497B-ABE0-E609FFEC820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473D-AE6F-4EC6-8EB9-38467F57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40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99-1E6F-497B-ABE0-E609FFEC820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473D-AE6F-4EC6-8EB9-38467F57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8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99-1E6F-497B-ABE0-E609FFEC820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473D-AE6F-4EC6-8EB9-38467F57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94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99-1E6F-497B-ABE0-E609FFEC820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473D-AE6F-4EC6-8EB9-38467F57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8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99-1E6F-497B-ABE0-E609FFEC820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473D-AE6F-4EC6-8EB9-38467F57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4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96099-1E6F-497B-ABE0-E609FFEC820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6473D-AE6F-4EC6-8EB9-38467F57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5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96099-1E6F-497B-ABE0-E609FFEC820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6473D-AE6F-4EC6-8EB9-38467F57C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3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vi-VN" sz="480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800">
                <a:solidFill>
                  <a:srgbClr val="FF0000"/>
                </a:solidFill>
              </a:rPr>
              <a:t>Lĩnh</a:t>
            </a:r>
            <a:r>
              <a:rPr lang="en-US" sz="4800" dirty="0">
                <a:solidFill>
                  <a:srgbClr val="FF0000"/>
                </a:solidFill>
              </a:rPr>
              <a:t> vực phát triển: Phát triển nhận thức</a:t>
            </a:r>
          </a:p>
          <a:p>
            <a:pPr marL="0" indent="0" algn="ctr">
              <a:buNone/>
            </a:pPr>
            <a:r>
              <a:rPr lang="en-US" sz="4800" dirty="0">
                <a:solidFill>
                  <a:srgbClr val="FF0000"/>
                </a:solidFill>
              </a:rPr>
              <a:t>Đề tài: làm quen với toán: đếm đến 4, nhận biết các nhóm trong phạm vi 4</a:t>
            </a:r>
          </a:p>
          <a:p>
            <a:pPr marL="0" indent="0" algn="ctr">
              <a:buNone/>
            </a:pPr>
            <a:r>
              <a:rPr lang="en-US" sz="4800" dirty="0">
                <a:solidFill>
                  <a:srgbClr val="FF0000"/>
                </a:solidFill>
              </a:rPr>
              <a:t>Độ tuổi : 3-4 tuổi</a:t>
            </a:r>
          </a:p>
          <a:p>
            <a:pPr marL="0" indent="0" algn="ctr">
              <a:buNone/>
            </a:pPr>
            <a:r>
              <a:rPr lang="en-US" sz="4800" dirty="0">
                <a:solidFill>
                  <a:srgbClr val="FF0000"/>
                </a:solidFill>
              </a:rPr>
              <a:t>thời gian : 15-20 phút</a:t>
            </a:r>
          </a:p>
          <a:p>
            <a:pPr marL="0" indent="0" algn="ctr">
              <a:buNone/>
            </a:pPr>
            <a:r>
              <a:rPr lang="en-US" sz="4800" dirty="0">
                <a:solidFill>
                  <a:srgbClr val="FF0000"/>
                </a:solidFill>
              </a:rPr>
              <a:t>Người dạy: </a:t>
            </a:r>
            <a:r>
              <a:rPr lang="vi-VN" sz="4800" dirty="0">
                <a:solidFill>
                  <a:srgbClr val="FF0000"/>
                </a:solidFill>
              </a:rPr>
              <a:t>Nguyễn Thị Tuyết</a:t>
            </a:r>
            <a:endParaRPr lang="en-US" sz="4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10" y="420495"/>
            <a:ext cx="2251235" cy="228600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6" y="2801130"/>
            <a:ext cx="2557056" cy="32165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015" y="2909592"/>
            <a:ext cx="2631627" cy="321904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011" y="2793492"/>
            <a:ext cx="2567663" cy="327149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118" y="2732623"/>
            <a:ext cx="2445472" cy="3384514"/>
          </a:xfrm>
          <a:prstGeom prst="rect">
            <a:avLst/>
          </a:prstGeom>
        </p:spPr>
      </p:pic>
      <p:pic>
        <p:nvPicPr>
          <p:cNvPr id="19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054" y="504572"/>
            <a:ext cx="2238372" cy="2236768"/>
          </a:xfrm>
          <a:prstGeom prst="rect">
            <a:avLst/>
          </a:prstGeom>
        </p:spPr>
      </p:pic>
      <p:pic>
        <p:nvPicPr>
          <p:cNvPr id="21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422" y="474985"/>
            <a:ext cx="2238373" cy="224198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8316" y="321622"/>
            <a:ext cx="1895475" cy="241100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8315" y="3582416"/>
            <a:ext cx="1895475" cy="243526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712" y="373781"/>
            <a:ext cx="2436771" cy="2334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48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516" y="-221434"/>
            <a:ext cx="5270967" cy="7079434"/>
          </a:xfrm>
          <a:solidFill>
            <a:srgbClr val="FF00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8984365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45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ĐẾM ĐẾN 4 NHẬN BIẾT CÁC NHÓM TRONG PHẠM VI 4</dc:title>
  <dc:creator>Admin</dc:creator>
  <cp:lastModifiedBy>Admin</cp:lastModifiedBy>
  <cp:revision>23</cp:revision>
  <dcterms:created xsi:type="dcterms:W3CDTF">2021-03-16T14:19:08Z</dcterms:created>
  <dcterms:modified xsi:type="dcterms:W3CDTF">2023-04-13T07:33:40Z</dcterms:modified>
</cp:coreProperties>
</file>