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87" r:id="rId3"/>
    <p:sldId id="277" r:id="rId4"/>
    <p:sldId id="259" r:id="rId5"/>
    <p:sldId id="276" r:id="rId6"/>
    <p:sldId id="278" r:id="rId7"/>
    <p:sldId id="279" r:id="rId8"/>
    <p:sldId id="28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9" r:id="rId17"/>
    <p:sldId id="262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487"/>
    <a:srgbClr val="E1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0" d="100"/>
          <a:sy n="60" d="100"/>
        </p:scale>
        <p:origin x="1457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2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1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6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BB24-5D4D-45A1-8DBF-561EAD1FCA6D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1BB24-5D4D-45A1-8DBF-561EAD1FCA6D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3151-0B43-4533-B7D6-2A4848777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image" Target="../media/image2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24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ĐẠO TẠO LONG BIÊN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204" y="2818782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lang="vi-VN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427939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02778"/>
            <a:ext cx="1219200" cy="9249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5000" y="4999825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MGN(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Thu</a:t>
            </a:r>
            <a:endParaRPr lang="vi-V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8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58000"/>
          </a:xfrm>
          <a:prstGeom prst="rect">
            <a:avLst/>
          </a:prstGeom>
        </p:spPr>
      </p:pic>
      <p:sp>
        <p:nvSpPr>
          <p:cNvPr id="3" name="Flowchart: Manual Operation 2"/>
          <p:cNvSpPr/>
          <p:nvPr/>
        </p:nvSpPr>
        <p:spPr>
          <a:xfrm>
            <a:off x="3534201" y="3599146"/>
            <a:ext cx="2075597" cy="3070746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 rot="19058887">
            <a:off x="4343614" y="1923001"/>
            <a:ext cx="456772" cy="457200"/>
          </a:xfrm>
          <a:prstGeom prst="teardrop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3534201" y="3581400"/>
            <a:ext cx="2075597" cy="3088492"/>
          </a:xfrm>
          <a:prstGeom prst="flowChartManualOperation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/>
          <p:cNvSpPr/>
          <p:nvPr/>
        </p:nvSpPr>
        <p:spPr>
          <a:xfrm rot="15870394">
            <a:off x="2044050" y="-329699"/>
            <a:ext cx="1961949" cy="2919537"/>
          </a:xfrm>
          <a:prstGeom prst="trapezoid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1086" y="990600"/>
            <a:ext cx="1371600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0927" y="6100007"/>
            <a:ext cx="2667466" cy="56988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26886" y="5125646"/>
            <a:ext cx="2707315" cy="14275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Không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đổi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ardrop 4"/>
          <p:cNvSpPr/>
          <p:nvPr/>
        </p:nvSpPr>
        <p:spPr>
          <a:xfrm rot="19058887">
            <a:off x="4515917" y="1854957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036973" y="130571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Flowchart: Manual Operation 19"/>
          <p:cNvSpPr/>
          <p:nvPr/>
        </p:nvSpPr>
        <p:spPr>
          <a:xfrm>
            <a:off x="3567985" y="346363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nual Operation 20"/>
          <p:cNvSpPr/>
          <p:nvPr/>
        </p:nvSpPr>
        <p:spPr>
          <a:xfrm>
            <a:off x="3561058" y="3442854"/>
            <a:ext cx="2359562" cy="3253854"/>
          </a:xfrm>
          <a:prstGeom prst="flowChartManualOperation">
            <a:avLst/>
          </a:prstGeom>
          <a:solidFill>
            <a:srgbClr val="E18FD5"/>
          </a:solidFill>
          <a:ln w="57150"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38800" y="6234545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5" name="Cloud Callout 24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hồng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"/>
            <a:ext cx="9144000" cy="68580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9058887">
            <a:off x="4984903" y="2030104"/>
            <a:ext cx="456772" cy="457200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Operation 6"/>
          <p:cNvSpPr/>
          <p:nvPr/>
        </p:nvSpPr>
        <p:spPr>
          <a:xfrm>
            <a:off x="4036973" y="3604146"/>
            <a:ext cx="2352635" cy="3253854"/>
          </a:xfrm>
          <a:prstGeom prst="flowChartManualOperation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4419600" y="265313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Operation 9"/>
          <p:cNvSpPr/>
          <p:nvPr/>
        </p:nvSpPr>
        <p:spPr>
          <a:xfrm>
            <a:off x="4021210" y="3604146"/>
            <a:ext cx="2368398" cy="328849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533401"/>
            <a:ext cx="1371600" cy="4122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9608" y="6342454"/>
            <a:ext cx="2667466" cy="421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506077">
            <a:off x="6023951" y="310379"/>
            <a:ext cx="3087700" cy="2448207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bột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giặt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i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i="1" dirty="0" err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tím</a:t>
            </a:r>
            <a:endParaRPr lang="en-US" sz="2400" b="1" i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6886" y="4953000"/>
            <a:ext cx="2707315" cy="16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xanh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75671E-6 L -0.00208 0.617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08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57076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rapezoid 9"/>
          <p:cNvSpPr/>
          <p:nvPr/>
        </p:nvSpPr>
        <p:spPr>
          <a:xfrm rot="10800000">
            <a:off x="2977175" y="4876800"/>
            <a:ext cx="1300776" cy="1600200"/>
          </a:xfrm>
          <a:prstGeom prst="trapezoi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/>
          <p:cNvSpPr/>
          <p:nvPr/>
        </p:nvSpPr>
        <p:spPr>
          <a:xfrm rot="10800000">
            <a:off x="5103506" y="4876801"/>
            <a:ext cx="1300776" cy="1600200"/>
          </a:xfrm>
          <a:prstGeom prst="trapezoid">
            <a:avLst/>
          </a:prstGeom>
          <a:solidFill>
            <a:srgbClr val="E18FD5"/>
          </a:solidFill>
          <a:ln>
            <a:solidFill>
              <a:srgbClr val="9424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0800000">
            <a:off x="7391400" y="4845627"/>
            <a:ext cx="1300776" cy="1600200"/>
          </a:xfrm>
          <a:prstGeom prst="trapezoi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85800"/>
            <a:ext cx="7239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thích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thí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nghiệm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vào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bị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đổi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do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có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chất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trong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suốt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,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không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axit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hồng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Xà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phòng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chứa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bajo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nên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làm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cho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thành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màu</a:t>
            </a:r>
            <a:r>
              <a:rPr lang="en-US" sz="2800" b="1" i="1" u="sng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i="1" u="sng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xanh</a:t>
            </a:r>
            <a:r>
              <a:rPr lang="en-US" sz="2800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.</a:t>
            </a: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i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21336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BÉ LÀM THÍ NGHIỆM</a:t>
            </a: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145" y="685800"/>
            <a:ext cx="5638800" cy="16764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Trò</a:t>
            </a:r>
            <a:r>
              <a:rPr lang="en-US" sz="4000" b="1" i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4000" b="1" i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chơi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“CHUNG SỨC”</a:t>
            </a:r>
          </a:p>
        </p:txBody>
      </p:sp>
      <p:pic>
        <p:nvPicPr>
          <p:cNvPr id="7" name="Picture 3" descr="caryn_holding_hands_w_a_hb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" y="2600325"/>
            <a:ext cx="14859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600325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2894239"/>
            <a:ext cx="3675920" cy="27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44" y="337574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" y="780615"/>
            <a:ext cx="2219948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762" y="3377909"/>
            <a:ext cx="1655273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82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8194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620491" y="505691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6705600" y="550718"/>
            <a:ext cx="1524000" cy="1295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38200" y="2667000"/>
            <a:ext cx="7848600" cy="762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Hôm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nay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bạn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được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tìm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hiểu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hoạt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8200" y="3581400"/>
            <a:ext cx="7848600" cy="762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lọc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hiện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tượng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xảy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ra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8200" y="4495800"/>
            <a:ext cx="7848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chuyển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thành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xanh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khi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cho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gì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5410200"/>
            <a:ext cx="7848600" cy="762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Cho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chanh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vào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nước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bắp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cải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tím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thì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sẽ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như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thế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nào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1279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063176" y="1066800"/>
            <a:ext cx="7371024" cy="5578452"/>
            <a:chOff x="204" y="0"/>
            <a:chExt cx="2457" cy="2087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" name="Picture 1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oup 1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6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17" name="Freeform 1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01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4" descr="1176167rdbhxhae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343900" y="4191000"/>
            <a:ext cx="800100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Nhìn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cô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Và</a:t>
            </a:r>
            <a:r>
              <a:rPr lang="en-US" sz="4000" b="1" dirty="0">
                <a:latin typeface="Cambria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Cambria" pitchFamily="18" charset="0"/>
              </a:rPr>
              <a:t>Đoán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xem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với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những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vật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dụng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đó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chúng</a:t>
            </a:r>
            <a:r>
              <a:rPr lang="en-US" sz="4000" b="1" dirty="0">
                <a:latin typeface="Cambria" pitchFamily="18" charset="0"/>
              </a:rPr>
              <a:t> ta </a:t>
            </a:r>
            <a:r>
              <a:rPr lang="en-US" sz="4000" b="1" dirty="0" err="1">
                <a:latin typeface="Cambria" pitchFamily="18" charset="0"/>
              </a:rPr>
              <a:t>sẽ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tìm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hiểu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về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điều</a:t>
            </a:r>
            <a:r>
              <a:rPr lang="en-US" sz="4000" b="1" dirty="0">
                <a:latin typeface="Cambria" pitchFamily="18" charset="0"/>
              </a:rPr>
              <a:t> </a:t>
            </a:r>
            <a:r>
              <a:rPr lang="en-US" sz="4000" b="1" dirty="0" err="1">
                <a:latin typeface="Cambria" pitchFamily="18" charset="0"/>
              </a:rPr>
              <a:t>gì</a:t>
            </a:r>
            <a:r>
              <a:rPr lang="en-US" sz="4000" b="1" dirty="0">
                <a:latin typeface="Cambria" pitchFamily="18" charset="0"/>
              </a:rPr>
              <a:t>? </a:t>
            </a:r>
          </a:p>
        </p:txBody>
      </p:sp>
      <p:pic>
        <p:nvPicPr>
          <p:cNvPr id="4" name="Picture 6" descr="ag00315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10100"/>
            <a:ext cx="1725613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g00316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05300"/>
            <a:ext cx="179228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1512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9" r="22464"/>
          <a:stretch/>
        </p:blipFill>
        <p:spPr>
          <a:xfrm>
            <a:off x="2209800" y="457200"/>
            <a:ext cx="4876800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53000" y="5181600"/>
            <a:ext cx="35814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bắp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cải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tím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626110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48006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Nước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lọc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7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r="22272"/>
          <a:stretch/>
        </p:blipFill>
        <p:spPr>
          <a:xfrm>
            <a:off x="1752600" y="304800"/>
            <a:ext cx="57912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7400" y="53340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Chanh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50292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6400" y="5410200"/>
            <a:ext cx="21336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Bột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giặt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2" y="304800"/>
            <a:ext cx="70104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5604164"/>
            <a:ext cx="2667000" cy="762000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Ly 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nhựa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2659045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rgbClr val="C00000"/>
                </a:solidFill>
                <a:latin typeface="Cambria" pitchFamily="18" charset="0"/>
              </a:rPr>
              <a:t>SỰ ĐỔI MÀU CỦA BẮP CẢI TÍM</a:t>
            </a:r>
          </a:p>
        </p:txBody>
      </p:sp>
      <p:pic>
        <p:nvPicPr>
          <p:cNvPr id="5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381000" y="4495800"/>
            <a:ext cx="2057400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73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303848"/>
              </p:ext>
            </p:extLst>
          </p:nvPr>
        </p:nvGraphicFramePr>
        <p:xfrm>
          <a:off x="1" y="0"/>
          <a:ext cx="9143998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3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3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0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89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Chanh</a:t>
                      </a:r>
                      <a:endParaRPr lang="en-US" sz="28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Xà</a:t>
                      </a:r>
                      <a:r>
                        <a:rPr lang="en-US" sz="2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bông</a:t>
                      </a:r>
                      <a:endParaRPr lang="en-US" sz="2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0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bắp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cải</a:t>
                      </a:r>
                      <a:r>
                        <a:rPr lang="en-US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tím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0" t="15056" r="21442" b="6668"/>
          <a:stretch>
            <a:fillRect/>
          </a:stretch>
        </p:blipFill>
        <p:spPr bwMode="auto">
          <a:xfrm>
            <a:off x="2895600" y="1646414"/>
            <a:ext cx="1382351" cy="174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0" t="5000" r="20250" b="3999"/>
          <a:stretch>
            <a:fillRect/>
          </a:stretch>
        </p:blipFill>
        <p:spPr bwMode="auto">
          <a:xfrm>
            <a:off x="7391400" y="1606011"/>
            <a:ext cx="1371600" cy="167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t="2849" r="23718" b="5983"/>
          <a:stretch/>
        </p:blipFill>
        <p:spPr bwMode="auto">
          <a:xfrm>
            <a:off x="4881563" y="1646414"/>
            <a:ext cx="1744662" cy="1630186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r="24403"/>
          <a:stretch/>
        </p:blipFill>
        <p:spPr bwMode="auto">
          <a:xfrm>
            <a:off x="533400" y="4876800"/>
            <a:ext cx="1219200" cy="1752600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0"/>
            <a:ext cx="2286000" cy="38100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719" y="449580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669" y="4495799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questionmark2_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68090"/>
            <a:ext cx="880450" cy="146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307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2016-12-20T13:39:57Z</dcterms:created>
  <dcterms:modified xsi:type="dcterms:W3CDTF">2023-04-14T03:15:41Z</dcterms:modified>
</cp:coreProperties>
</file>