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6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9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1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4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6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AE59F-410F-4173-B1AC-22C84C564B6D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FC1C-97D2-4A8E-8E4E-780B6B7D8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9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1223" y="119735"/>
            <a:ext cx="6785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70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sz="2400" b="1" dirty="0">
                <a:solidFill>
                  <a:srgbClr val="170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168" y="1085272"/>
            <a:ext cx="1038509" cy="1045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3938" y="2503838"/>
            <a:ext cx="806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724" y="3798277"/>
            <a:ext cx="7962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5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6"/>
    </mc:Choice>
    <mc:Fallback xmlns="">
      <p:transition spd="slow" advTm="206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127" end="5237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1999" cy="64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39</Words>
  <Application>Microsoft Office PowerPoint</Application>
  <PresentationFormat>Widescreen</PresentationFormat>
  <Paragraphs>6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2022-01-24T17:28:55Z</dcterms:created>
  <dcterms:modified xsi:type="dcterms:W3CDTF">2023-04-14T01:46:05Z</dcterms:modified>
</cp:coreProperties>
</file>